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9" r:id="rId3"/>
    <p:sldId id="318" r:id="rId4"/>
    <p:sldId id="295" r:id="rId5"/>
    <p:sldId id="296" r:id="rId6"/>
    <p:sldId id="309" r:id="rId7"/>
    <p:sldId id="311" r:id="rId8"/>
    <p:sldId id="312" r:id="rId9"/>
    <p:sldId id="313" r:id="rId10"/>
    <p:sldId id="319" r:id="rId11"/>
    <p:sldId id="272" r:id="rId12"/>
    <p:sldId id="285" r:id="rId13"/>
    <p:sldId id="288" r:id="rId14"/>
    <p:sldId id="320" r:id="rId15"/>
    <p:sldId id="268" r:id="rId16"/>
    <p:sldId id="280" r:id="rId17"/>
    <p:sldId id="314" r:id="rId18"/>
    <p:sldId id="315" r:id="rId19"/>
    <p:sldId id="317" r:id="rId20"/>
    <p:sldId id="28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BA1216"/>
    <a:srgbClr val="00375D"/>
    <a:srgbClr val="9ECDEB"/>
    <a:srgbClr val="7F7F7F"/>
    <a:srgbClr val="769EA2"/>
    <a:srgbClr val="DDDAD1"/>
    <a:srgbClr val="9DB9BC"/>
    <a:srgbClr val="A37855"/>
    <a:srgbClr val="D1BB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-66" y="-225"/>
      </p:cViewPr>
      <p:guideLst>
        <p:guide orient="horz" pos="2160"/>
        <p:guide pos="38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386A1-0EEF-4008-9651-D9FBCDA87984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386A1-0EEF-4008-9651-D9FBCDA87984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AB25A-A8D5-45D9-8405-1744D431B6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14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5003931" y="2998844"/>
            <a:ext cx="5582652" cy="24622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SOUTH CHINA NORMAL UNIVERSITY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PA_文本框 2"/>
          <p:cNvSpPr txBox="1"/>
          <p:nvPr>
            <p:custDataLst>
              <p:tags r:id="rId1"/>
            </p:custDataLst>
          </p:nvPr>
        </p:nvSpPr>
        <p:spPr>
          <a:xfrm>
            <a:off x="4820634" y="3177097"/>
            <a:ext cx="6955054" cy="1309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dist"/>
            <a:r>
              <a:rPr lang="en-US" altLang="zh-CN" sz="7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lwl</a:t>
            </a:r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线上自习室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98438" y="-2641338"/>
            <a:ext cx="5663675" cy="5663675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9682480" y="820420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003800" y="4806950"/>
            <a:ext cx="2049780" cy="376265"/>
          </a:xfrm>
          <a:prstGeom prst="roundRect">
            <a:avLst/>
          </a:prstGeom>
          <a:solidFill>
            <a:srgbClr val="00375D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36号-正文宋楷" panose="02000000000000000000" charset="-122"/>
                <a:sym typeface="+mn-ea"/>
              </a:rPr>
              <a:t>汇报人：</a:t>
            </a:r>
            <a:r>
              <a:rPr lang="zh-CN" sz="16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36号-正文宋楷" panose="02000000000000000000" charset="-122"/>
                <a:sym typeface="+mn-ea"/>
              </a:rPr>
              <a:t>第</a:t>
            </a:r>
            <a:r>
              <a:rPr lang="en-US" altLang="zh-CN" sz="16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36号-正文宋楷" panose="02000000000000000000" charset="-122"/>
                <a:sym typeface="+mn-ea"/>
              </a:rPr>
              <a:t>4</a:t>
            </a:r>
            <a:r>
              <a:rPr lang="zh-CN" sz="16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字魂36号-正文宋楷" panose="02000000000000000000" charset="-122"/>
                <a:sym typeface="+mn-ea"/>
              </a:rPr>
              <a:t>小组</a:t>
            </a:r>
            <a:endParaRPr lang="zh-CN" sz="16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字魂36号-正文宋楷" panose="02000000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17030" y="4807868"/>
            <a:ext cx="2082591" cy="373665"/>
          </a:xfrm>
          <a:prstGeom prst="roundRect">
            <a:avLst/>
          </a:prstGeom>
          <a:solidFill>
            <a:srgbClr val="BA1216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  <a:sym typeface="+mn-ea"/>
              </a:rPr>
              <a:t>日期：</a:t>
            </a:r>
            <a:r>
              <a:rPr lang="en-US" altLang="zh-CN" sz="1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Medium" panose="020B0600000000000000" pitchFamily="34" charset="-122"/>
                <a:sym typeface="+mn-ea"/>
              </a:rPr>
              <a:t>2021.10.22</a:t>
            </a:r>
            <a:endParaRPr lang="zh-CN" altLang="en-US" sz="16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Medium" panose="020B0600000000000000" pitchFamily="34" charset="-122"/>
              <a:sym typeface="+mn-ea"/>
            </a:endParaRPr>
          </a:p>
        </p:txBody>
      </p:sp>
      <p:sp>
        <p:nvSpPr>
          <p:cNvPr id="23" name="TextBox 42"/>
          <p:cNvSpPr txBox="1"/>
          <p:nvPr/>
        </p:nvSpPr>
        <p:spPr>
          <a:xfrm>
            <a:off x="4919694" y="2122318"/>
            <a:ext cx="4003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800" b="1" dirty="0">
                <a:solidFill>
                  <a:srgbClr val="BA121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  <a:sym typeface="+mn-lt"/>
              </a:rPr>
              <a:t>SC</a:t>
            </a:r>
            <a:r>
              <a:rPr lang="en-US" altLang="zh-CN" sz="4800" b="1" dirty="0">
                <a:solidFill>
                  <a:srgbClr val="00375D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  <a:sym typeface="+mn-lt"/>
              </a:rPr>
              <a:t>NU</a:t>
            </a:r>
            <a:r>
              <a:rPr lang="zh-CN" altLang="en-US" sz="4800" b="1" dirty="0">
                <a:solidFill>
                  <a:srgbClr val="4B4EE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  <a:sym typeface="+mn-lt"/>
              </a:rPr>
              <a:t> 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1020" y="727901"/>
            <a:ext cx="7343917" cy="4898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776250" y="3710198"/>
            <a:ext cx="7388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u="sng" dirty="0">
                <a:solidFill>
                  <a:schemeClr val="tx1">
                    <a:alpha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两个板块：产品主要功能、产品功能结果（基于用户和管理员）</a:t>
            </a:r>
          </a:p>
        </p:txBody>
      </p:sp>
      <p:sp>
        <p:nvSpPr>
          <p:cNvPr id="13" name="PA_文本框 2"/>
          <p:cNvSpPr txBox="1"/>
          <p:nvPr>
            <p:custDataLst>
              <p:tags r:id="rId1"/>
            </p:custDataLst>
          </p:nvPr>
        </p:nvSpPr>
        <p:spPr>
          <a:xfrm>
            <a:off x="2342780" y="1984373"/>
            <a:ext cx="7501083" cy="1198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产品功能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5133568" y="4580592"/>
            <a:ext cx="1978281" cy="397891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29474" y="4605962"/>
            <a:ext cx="132746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7438" y="-3502398"/>
            <a:ext cx="5663675" cy="5663675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9682480" y="820420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任意多边形 134"/>
          <p:cNvSpPr/>
          <p:nvPr/>
        </p:nvSpPr>
        <p:spPr>
          <a:xfrm>
            <a:off x="998064" y="1892277"/>
            <a:ext cx="2186715" cy="4154923"/>
          </a:xfrm>
          <a:custGeom>
            <a:avLst/>
            <a:gdLst>
              <a:gd name="connsiteX0" fmla="*/ 2 w 2186715"/>
              <a:gd name="connsiteY0" fmla="*/ 3117475 h 4154923"/>
              <a:gd name="connsiteX1" fmla="*/ 2186715 w 2186715"/>
              <a:gd name="connsiteY1" fmla="*/ 3117475 h 4154923"/>
              <a:gd name="connsiteX2" fmla="*/ 2186715 w 2186715"/>
              <a:gd name="connsiteY2" fmla="*/ 3636199 h 4154923"/>
              <a:gd name="connsiteX3" fmla="*/ 1093358 w 2186715"/>
              <a:gd name="connsiteY3" fmla="*/ 4154923 h 4154923"/>
              <a:gd name="connsiteX4" fmla="*/ 2 w 2186715"/>
              <a:gd name="connsiteY4" fmla="*/ 3636199 h 4154923"/>
              <a:gd name="connsiteX5" fmla="*/ 0 w 2186715"/>
              <a:gd name="connsiteY5" fmla="*/ 1933026 h 4154923"/>
              <a:gd name="connsiteX6" fmla="*/ 2186714 w 2186715"/>
              <a:gd name="connsiteY6" fmla="*/ 1933026 h 4154923"/>
              <a:gd name="connsiteX7" fmla="*/ 2186713 w 2186715"/>
              <a:gd name="connsiteY7" fmla="*/ 3117473 h 4154923"/>
              <a:gd name="connsiteX8" fmla="*/ 0 w 2186715"/>
              <a:gd name="connsiteY8" fmla="*/ 3117473 h 4154923"/>
              <a:gd name="connsiteX9" fmla="*/ 1093357 w 2186715"/>
              <a:gd name="connsiteY9" fmla="*/ 0 h 4154923"/>
              <a:gd name="connsiteX10" fmla="*/ 2186714 w 2186715"/>
              <a:gd name="connsiteY10" fmla="*/ 1093357 h 4154923"/>
              <a:gd name="connsiteX11" fmla="*/ 2186714 w 2186715"/>
              <a:gd name="connsiteY11" fmla="*/ 1695963 h 4154923"/>
              <a:gd name="connsiteX12" fmla="*/ 0 w 2186715"/>
              <a:gd name="connsiteY12" fmla="*/ 1695963 h 4154923"/>
              <a:gd name="connsiteX13" fmla="*/ 0 w 2186715"/>
              <a:gd name="connsiteY13" fmla="*/ 1093357 h 4154923"/>
              <a:gd name="connsiteX14" fmla="*/ 1093357 w 2186715"/>
              <a:gd name="connsiteY14" fmla="*/ 0 h 415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86715" h="4154923">
                <a:moveTo>
                  <a:pt x="2" y="3117475"/>
                </a:moveTo>
                <a:lnTo>
                  <a:pt x="2186715" y="3117475"/>
                </a:lnTo>
                <a:lnTo>
                  <a:pt x="2186715" y="3636199"/>
                </a:lnTo>
                <a:lnTo>
                  <a:pt x="1093358" y="4154923"/>
                </a:lnTo>
                <a:lnTo>
                  <a:pt x="2" y="3636199"/>
                </a:lnTo>
                <a:close/>
                <a:moveTo>
                  <a:pt x="0" y="1933026"/>
                </a:moveTo>
                <a:lnTo>
                  <a:pt x="2186714" y="1933026"/>
                </a:lnTo>
                <a:lnTo>
                  <a:pt x="2186713" y="3117473"/>
                </a:lnTo>
                <a:lnTo>
                  <a:pt x="0" y="3117473"/>
                </a:lnTo>
                <a:close/>
                <a:moveTo>
                  <a:pt x="1093357" y="0"/>
                </a:moveTo>
                <a:cubicBezTo>
                  <a:pt x="1697201" y="0"/>
                  <a:pt x="2186714" y="489513"/>
                  <a:pt x="2186714" y="1093357"/>
                </a:cubicBezTo>
                <a:lnTo>
                  <a:pt x="2186714" y="1695963"/>
                </a:lnTo>
                <a:lnTo>
                  <a:pt x="0" y="1695963"/>
                </a:lnTo>
                <a:lnTo>
                  <a:pt x="0" y="1093357"/>
                </a:lnTo>
                <a:cubicBezTo>
                  <a:pt x="0" y="489513"/>
                  <a:pt x="489513" y="0"/>
                  <a:pt x="1093357" y="0"/>
                </a:cubicBezTo>
                <a:close/>
              </a:path>
            </a:pathLst>
          </a:cu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29"/>
          <p:cNvSpPr/>
          <p:nvPr/>
        </p:nvSpPr>
        <p:spPr>
          <a:xfrm>
            <a:off x="1585184" y="2247517"/>
            <a:ext cx="1012476" cy="101247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8" name="Group 58"/>
          <p:cNvGrpSpPr/>
          <p:nvPr/>
        </p:nvGrpSpPr>
        <p:grpSpPr>
          <a:xfrm>
            <a:off x="1934925" y="2523564"/>
            <a:ext cx="312990" cy="460376"/>
            <a:chOff x="9209088" y="5059363"/>
            <a:chExt cx="300038" cy="441324"/>
          </a:xfrm>
          <a:solidFill>
            <a:srgbClr val="7F7F7F"/>
          </a:solidFill>
        </p:grpSpPr>
        <p:sp>
          <p:nvSpPr>
            <p:cNvPr id="69" name="Freeform 412"/>
            <p:cNvSpPr/>
            <p:nvPr/>
          </p:nvSpPr>
          <p:spPr bwMode="auto">
            <a:xfrm>
              <a:off x="9313863" y="5059363"/>
              <a:ext cx="90488" cy="90487"/>
            </a:xfrm>
            <a:custGeom>
              <a:avLst/>
              <a:gdLst>
                <a:gd name="T0" fmla="*/ 343 w 686"/>
                <a:gd name="T1" fmla="*/ 0 h 686"/>
                <a:gd name="T2" fmla="*/ 390 w 686"/>
                <a:gd name="T3" fmla="*/ 3 h 686"/>
                <a:gd name="T4" fmla="*/ 435 w 686"/>
                <a:gd name="T5" fmla="*/ 12 h 686"/>
                <a:gd name="T6" fmla="*/ 477 w 686"/>
                <a:gd name="T7" fmla="*/ 27 h 686"/>
                <a:gd name="T8" fmla="*/ 517 w 686"/>
                <a:gd name="T9" fmla="*/ 46 h 686"/>
                <a:gd name="T10" fmla="*/ 553 w 686"/>
                <a:gd name="T11" fmla="*/ 71 h 686"/>
                <a:gd name="T12" fmla="*/ 586 w 686"/>
                <a:gd name="T13" fmla="*/ 100 h 686"/>
                <a:gd name="T14" fmla="*/ 615 w 686"/>
                <a:gd name="T15" fmla="*/ 133 h 686"/>
                <a:gd name="T16" fmla="*/ 640 w 686"/>
                <a:gd name="T17" fmla="*/ 169 h 686"/>
                <a:gd name="T18" fmla="*/ 659 w 686"/>
                <a:gd name="T19" fmla="*/ 209 h 686"/>
                <a:gd name="T20" fmla="*/ 674 w 686"/>
                <a:gd name="T21" fmla="*/ 251 h 686"/>
                <a:gd name="T22" fmla="*/ 683 w 686"/>
                <a:gd name="T23" fmla="*/ 296 h 686"/>
                <a:gd name="T24" fmla="*/ 686 w 686"/>
                <a:gd name="T25" fmla="*/ 342 h 686"/>
                <a:gd name="T26" fmla="*/ 683 w 686"/>
                <a:gd name="T27" fmla="*/ 389 h 686"/>
                <a:gd name="T28" fmla="*/ 674 w 686"/>
                <a:gd name="T29" fmla="*/ 434 h 686"/>
                <a:gd name="T30" fmla="*/ 659 w 686"/>
                <a:gd name="T31" fmla="*/ 476 h 686"/>
                <a:gd name="T32" fmla="*/ 640 w 686"/>
                <a:gd name="T33" fmla="*/ 516 h 686"/>
                <a:gd name="T34" fmla="*/ 615 w 686"/>
                <a:gd name="T35" fmla="*/ 552 h 686"/>
                <a:gd name="T36" fmla="*/ 586 w 686"/>
                <a:gd name="T37" fmla="*/ 585 h 686"/>
                <a:gd name="T38" fmla="*/ 553 w 686"/>
                <a:gd name="T39" fmla="*/ 614 h 686"/>
                <a:gd name="T40" fmla="*/ 517 w 686"/>
                <a:gd name="T41" fmla="*/ 639 h 686"/>
                <a:gd name="T42" fmla="*/ 477 w 686"/>
                <a:gd name="T43" fmla="*/ 659 h 686"/>
                <a:gd name="T44" fmla="*/ 435 w 686"/>
                <a:gd name="T45" fmla="*/ 674 h 686"/>
                <a:gd name="T46" fmla="*/ 390 w 686"/>
                <a:gd name="T47" fmla="*/ 682 h 686"/>
                <a:gd name="T48" fmla="*/ 343 w 686"/>
                <a:gd name="T49" fmla="*/ 686 h 686"/>
                <a:gd name="T50" fmla="*/ 296 w 686"/>
                <a:gd name="T51" fmla="*/ 682 h 686"/>
                <a:gd name="T52" fmla="*/ 252 w 686"/>
                <a:gd name="T53" fmla="*/ 674 h 686"/>
                <a:gd name="T54" fmla="*/ 210 w 686"/>
                <a:gd name="T55" fmla="*/ 659 h 686"/>
                <a:gd name="T56" fmla="*/ 170 w 686"/>
                <a:gd name="T57" fmla="*/ 639 h 686"/>
                <a:gd name="T58" fmla="*/ 134 w 686"/>
                <a:gd name="T59" fmla="*/ 614 h 686"/>
                <a:gd name="T60" fmla="*/ 101 w 686"/>
                <a:gd name="T61" fmla="*/ 585 h 686"/>
                <a:gd name="T62" fmla="*/ 72 w 686"/>
                <a:gd name="T63" fmla="*/ 552 h 686"/>
                <a:gd name="T64" fmla="*/ 48 w 686"/>
                <a:gd name="T65" fmla="*/ 516 h 686"/>
                <a:gd name="T66" fmla="*/ 27 w 686"/>
                <a:gd name="T67" fmla="*/ 476 h 686"/>
                <a:gd name="T68" fmla="*/ 13 w 686"/>
                <a:gd name="T69" fmla="*/ 434 h 686"/>
                <a:gd name="T70" fmla="*/ 4 w 686"/>
                <a:gd name="T71" fmla="*/ 389 h 686"/>
                <a:gd name="T72" fmla="*/ 0 w 686"/>
                <a:gd name="T73" fmla="*/ 342 h 686"/>
                <a:gd name="T74" fmla="*/ 4 w 686"/>
                <a:gd name="T75" fmla="*/ 296 h 686"/>
                <a:gd name="T76" fmla="*/ 13 w 686"/>
                <a:gd name="T77" fmla="*/ 251 h 686"/>
                <a:gd name="T78" fmla="*/ 27 w 686"/>
                <a:gd name="T79" fmla="*/ 209 h 686"/>
                <a:gd name="T80" fmla="*/ 48 w 686"/>
                <a:gd name="T81" fmla="*/ 169 h 686"/>
                <a:gd name="T82" fmla="*/ 72 w 686"/>
                <a:gd name="T83" fmla="*/ 133 h 686"/>
                <a:gd name="T84" fmla="*/ 101 w 686"/>
                <a:gd name="T85" fmla="*/ 100 h 686"/>
                <a:gd name="T86" fmla="*/ 134 w 686"/>
                <a:gd name="T87" fmla="*/ 71 h 686"/>
                <a:gd name="T88" fmla="*/ 170 w 686"/>
                <a:gd name="T89" fmla="*/ 46 h 686"/>
                <a:gd name="T90" fmla="*/ 210 w 686"/>
                <a:gd name="T91" fmla="*/ 27 h 686"/>
                <a:gd name="T92" fmla="*/ 252 w 686"/>
                <a:gd name="T93" fmla="*/ 12 h 686"/>
                <a:gd name="T94" fmla="*/ 296 w 686"/>
                <a:gd name="T95" fmla="*/ 3 h 686"/>
                <a:gd name="T96" fmla="*/ 343 w 686"/>
                <a:gd name="T9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6" h="686">
                  <a:moveTo>
                    <a:pt x="343" y="0"/>
                  </a:moveTo>
                  <a:lnTo>
                    <a:pt x="390" y="3"/>
                  </a:lnTo>
                  <a:lnTo>
                    <a:pt x="435" y="12"/>
                  </a:lnTo>
                  <a:lnTo>
                    <a:pt x="477" y="27"/>
                  </a:lnTo>
                  <a:lnTo>
                    <a:pt x="517" y="46"/>
                  </a:lnTo>
                  <a:lnTo>
                    <a:pt x="553" y="71"/>
                  </a:lnTo>
                  <a:lnTo>
                    <a:pt x="586" y="100"/>
                  </a:lnTo>
                  <a:lnTo>
                    <a:pt x="615" y="133"/>
                  </a:lnTo>
                  <a:lnTo>
                    <a:pt x="640" y="169"/>
                  </a:lnTo>
                  <a:lnTo>
                    <a:pt x="659" y="209"/>
                  </a:lnTo>
                  <a:lnTo>
                    <a:pt x="674" y="251"/>
                  </a:lnTo>
                  <a:lnTo>
                    <a:pt x="683" y="296"/>
                  </a:lnTo>
                  <a:lnTo>
                    <a:pt x="686" y="342"/>
                  </a:lnTo>
                  <a:lnTo>
                    <a:pt x="683" y="389"/>
                  </a:lnTo>
                  <a:lnTo>
                    <a:pt x="674" y="434"/>
                  </a:lnTo>
                  <a:lnTo>
                    <a:pt x="659" y="476"/>
                  </a:lnTo>
                  <a:lnTo>
                    <a:pt x="640" y="516"/>
                  </a:lnTo>
                  <a:lnTo>
                    <a:pt x="615" y="552"/>
                  </a:lnTo>
                  <a:lnTo>
                    <a:pt x="586" y="585"/>
                  </a:lnTo>
                  <a:lnTo>
                    <a:pt x="553" y="614"/>
                  </a:lnTo>
                  <a:lnTo>
                    <a:pt x="517" y="639"/>
                  </a:lnTo>
                  <a:lnTo>
                    <a:pt x="477" y="659"/>
                  </a:lnTo>
                  <a:lnTo>
                    <a:pt x="435" y="674"/>
                  </a:lnTo>
                  <a:lnTo>
                    <a:pt x="390" y="682"/>
                  </a:lnTo>
                  <a:lnTo>
                    <a:pt x="343" y="686"/>
                  </a:lnTo>
                  <a:lnTo>
                    <a:pt x="296" y="682"/>
                  </a:lnTo>
                  <a:lnTo>
                    <a:pt x="252" y="674"/>
                  </a:lnTo>
                  <a:lnTo>
                    <a:pt x="210" y="659"/>
                  </a:lnTo>
                  <a:lnTo>
                    <a:pt x="170" y="639"/>
                  </a:lnTo>
                  <a:lnTo>
                    <a:pt x="134" y="614"/>
                  </a:lnTo>
                  <a:lnTo>
                    <a:pt x="101" y="585"/>
                  </a:lnTo>
                  <a:lnTo>
                    <a:pt x="72" y="552"/>
                  </a:lnTo>
                  <a:lnTo>
                    <a:pt x="48" y="516"/>
                  </a:lnTo>
                  <a:lnTo>
                    <a:pt x="27" y="476"/>
                  </a:lnTo>
                  <a:lnTo>
                    <a:pt x="13" y="434"/>
                  </a:lnTo>
                  <a:lnTo>
                    <a:pt x="4" y="389"/>
                  </a:lnTo>
                  <a:lnTo>
                    <a:pt x="0" y="342"/>
                  </a:lnTo>
                  <a:lnTo>
                    <a:pt x="4" y="296"/>
                  </a:lnTo>
                  <a:lnTo>
                    <a:pt x="13" y="251"/>
                  </a:lnTo>
                  <a:lnTo>
                    <a:pt x="27" y="209"/>
                  </a:lnTo>
                  <a:lnTo>
                    <a:pt x="48" y="169"/>
                  </a:lnTo>
                  <a:lnTo>
                    <a:pt x="72" y="133"/>
                  </a:lnTo>
                  <a:lnTo>
                    <a:pt x="101" y="100"/>
                  </a:lnTo>
                  <a:lnTo>
                    <a:pt x="134" y="71"/>
                  </a:lnTo>
                  <a:lnTo>
                    <a:pt x="170" y="46"/>
                  </a:lnTo>
                  <a:lnTo>
                    <a:pt x="210" y="27"/>
                  </a:lnTo>
                  <a:lnTo>
                    <a:pt x="252" y="12"/>
                  </a:lnTo>
                  <a:lnTo>
                    <a:pt x="296" y="3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413"/>
            <p:cNvSpPr/>
            <p:nvPr/>
          </p:nvSpPr>
          <p:spPr bwMode="auto">
            <a:xfrm>
              <a:off x="9288463" y="5156200"/>
              <a:ext cx="141288" cy="344487"/>
            </a:xfrm>
            <a:custGeom>
              <a:avLst/>
              <a:gdLst>
                <a:gd name="T0" fmla="*/ 925 w 1073"/>
                <a:gd name="T1" fmla="*/ 1 h 2605"/>
                <a:gd name="T2" fmla="*/ 982 w 1073"/>
                <a:gd name="T3" fmla="*/ 12 h 2605"/>
                <a:gd name="T4" fmla="*/ 1029 w 1073"/>
                <a:gd name="T5" fmla="*/ 45 h 2605"/>
                <a:gd name="T6" fmla="*/ 1061 w 1073"/>
                <a:gd name="T7" fmla="*/ 91 h 2605"/>
                <a:gd name="T8" fmla="*/ 1073 w 1073"/>
                <a:gd name="T9" fmla="*/ 149 h 2605"/>
                <a:gd name="T10" fmla="*/ 1069 w 1073"/>
                <a:gd name="T11" fmla="*/ 1419 h 2605"/>
                <a:gd name="T12" fmla="*/ 1048 w 1073"/>
                <a:gd name="T13" fmla="*/ 1472 h 2605"/>
                <a:gd name="T14" fmla="*/ 1007 w 1073"/>
                <a:gd name="T15" fmla="*/ 1512 h 2605"/>
                <a:gd name="T16" fmla="*/ 954 w 1073"/>
                <a:gd name="T17" fmla="*/ 1535 h 2605"/>
                <a:gd name="T18" fmla="*/ 900 w 1073"/>
                <a:gd name="T19" fmla="*/ 1536 h 2605"/>
                <a:gd name="T20" fmla="*/ 854 w 1073"/>
                <a:gd name="T21" fmla="*/ 1520 h 2605"/>
                <a:gd name="T22" fmla="*/ 835 w 1073"/>
                <a:gd name="T23" fmla="*/ 2456 h 2605"/>
                <a:gd name="T24" fmla="*/ 824 w 1073"/>
                <a:gd name="T25" fmla="*/ 2515 h 2605"/>
                <a:gd name="T26" fmla="*/ 792 w 1073"/>
                <a:gd name="T27" fmla="*/ 2561 h 2605"/>
                <a:gd name="T28" fmla="*/ 744 w 1073"/>
                <a:gd name="T29" fmla="*/ 2593 h 2605"/>
                <a:gd name="T30" fmla="*/ 687 w 1073"/>
                <a:gd name="T31" fmla="*/ 2605 h 2605"/>
                <a:gd name="T32" fmla="*/ 629 w 1073"/>
                <a:gd name="T33" fmla="*/ 2593 h 2605"/>
                <a:gd name="T34" fmla="*/ 582 w 1073"/>
                <a:gd name="T35" fmla="*/ 2561 h 2605"/>
                <a:gd name="T36" fmla="*/ 551 w 1073"/>
                <a:gd name="T37" fmla="*/ 2515 h 2605"/>
                <a:gd name="T38" fmla="*/ 539 w 1073"/>
                <a:gd name="T39" fmla="*/ 2456 h 2605"/>
                <a:gd name="T40" fmla="*/ 532 w 1073"/>
                <a:gd name="T41" fmla="*/ 2486 h 2605"/>
                <a:gd name="T42" fmla="*/ 509 w 1073"/>
                <a:gd name="T43" fmla="*/ 2539 h 2605"/>
                <a:gd name="T44" fmla="*/ 469 w 1073"/>
                <a:gd name="T45" fmla="*/ 2579 h 2605"/>
                <a:gd name="T46" fmla="*/ 416 w 1073"/>
                <a:gd name="T47" fmla="*/ 2602 h 2605"/>
                <a:gd name="T48" fmla="*/ 357 w 1073"/>
                <a:gd name="T49" fmla="*/ 2602 h 2605"/>
                <a:gd name="T50" fmla="*/ 304 w 1073"/>
                <a:gd name="T51" fmla="*/ 2579 h 2605"/>
                <a:gd name="T52" fmla="*/ 263 w 1073"/>
                <a:gd name="T53" fmla="*/ 2539 h 2605"/>
                <a:gd name="T54" fmla="*/ 241 w 1073"/>
                <a:gd name="T55" fmla="*/ 2486 h 2605"/>
                <a:gd name="T56" fmla="*/ 238 w 1073"/>
                <a:gd name="T57" fmla="*/ 1507 h 2605"/>
                <a:gd name="T58" fmla="*/ 197 w 1073"/>
                <a:gd name="T59" fmla="*/ 1530 h 2605"/>
                <a:gd name="T60" fmla="*/ 148 w 1073"/>
                <a:gd name="T61" fmla="*/ 1538 h 2605"/>
                <a:gd name="T62" fmla="*/ 91 w 1073"/>
                <a:gd name="T63" fmla="*/ 1526 h 2605"/>
                <a:gd name="T64" fmla="*/ 43 w 1073"/>
                <a:gd name="T65" fmla="*/ 1495 h 2605"/>
                <a:gd name="T66" fmla="*/ 12 w 1073"/>
                <a:gd name="T67" fmla="*/ 1447 h 2605"/>
                <a:gd name="T68" fmla="*/ 0 w 1073"/>
                <a:gd name="T69" fmla="*/ 1389 h 2605"/>
                <a:gd name="T70" fmla="*/ 3 w 1073"/>
                <a:gd name="T71" fmla="*/ 119 h 2605"/>
                <a:gd name="T72" fmla="*/ 25 w 1073"/>
                <a:gd name="T73" fmla="*/ 67 h 2605"/>
                <a:gd name="T74" fmla="*/ 64 w 1073"/>
                <a:gd name="T75" fmla="*/ 27 h 2605"/>
                <a:gd name="T76" fmla="*/ 116 w 1073"/>
                <a:gd name="T77" fmla="*/ 5 h 2605"/>
                <a:gd name="T78" fmla="*/ 145 w 1073"/>
                <a:gd name="T79" fmla="*/ 0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3" h="2605">
                  <a:moveTo>
                    <a:pt x="145" y="0"/>
                  </a:moveTo>
                  <a:lnTo>
                    <a:pt x="925" y="1"/>
                  </a:lnTo>
                  <a:lnTo>
                    <a:pt x="954" y="4"/>
                  </a:lnTo>
                  <a:lnTo>
                    <a:pt x="982" y="12"/>
                  </a:lnTo>
                  <a:lnTo>
                    <a:pt x="1007" y="26"/>
                  </a:lnTo>
                  <a:lnTo>
                    <a:pt x="1029" y="45"/>
                  </a:lnTo>
                  <a:lnTo>
                    <a:pt x="1048" y="66"/>
                  </a:lnTo>
                  <a:lnTo>
                    <a:pt x="1061" y="91"/>
                  </a:lnTo>
                  <a:lnTo>
                    <a:pt x="1069" y="119"/>
                  </a:lnTo>
                  <a:lnTo>
                    <a:pt x="1073" y="149"/>
                  </a:lnTo>
                  <a:lnTo>
                    <a:pt x="1073" y="1389"/>
                  </a:lnTo>
                  <a:lnTo>
                    <a:pt x="1069" y="1419"/>
                  </a:lnTo>
                  <a:lnTo>
                    <a:pt x="1061" y="1447"/>
                  </a:lnTo>
                  <a:lnTo>
                    <a:pt x="1048" y="1472"/>
                  </a:lnTo>
                  <a:lnTo>
                    <a:pt x="1029" y="1495"/>
                  </a:lnTo>
                  <a:lnTo>
                    <a:pt x="1007" y="1512"/>
                  </a:lnTo>
                  <a:lnTo>
                    <a:pt x="982" y="1526"/>
                  </a:lnTo>
                  <a:lnTo>
                    <a:pt x="954" y="1535"/>
                  </a:lnTo>
                  <a:lnTo>
                    <a:pt x="925" y="1538"/>
                  </a:lnTo>
                  <a:lnTo>
                    <a:pt x="900" y="1536"/>
                  </a:lnTo>
                  <a:lnTo>
                    <a:pt x="876" y="1530"/>
                  </a:lnTo>
                  <a:lnTo>
                    <a:pt x="854" y="1520"/>
                  </a:lnTo>
                  <a:lnTo>
                    <a:pt x="835" y="1508"/>
                  </a:lnTo>
                  <a:lnTo>
                    <a:pt x="835" y="2456"/>
                  </a:lnTo>
                  <a:lnTo>
                    <a:pt x="833" y="2486"/>
                  </a:lnTo>
                  <a:lnTo>
                    <a:pt x="824" y="2515"/>
                  </a:lnTo>
                  <a:lnTo>
                    <a:pt x="810" y="2539"/>
                  </a:lnTo>
                  <a:lnTo>
                    <a:pt x="792" y="2561"/>
                  </a:lnTo>
                  <a:lnTo>
                    <a:pt x="770" y="2579"/>
                  </a:lnTo>
                  <a:lnTo>
                    <a:pt x="744" y="2593"/>
                  </a:lnTo>
                  <a:lnTo>
                    <a:pt x="717" y="2602"/>
                  </a:lnTo>
                  <a:lnTo>
                    <a:pt x="687" y="2605"/>
                  </a:lnTo>
                  <a:lnTo>
                    <a:pt x="657" y="2602"/>
                  </a:lnTo>
                  <a:lnTo>
                    <a:pt x="629" y="2593"/>
                  </a:lnTo>
                  <a:lnTo>
                    <a:pt x="604" y="2579"/>
                  </a:lnTo>
                  <a:lnTo>
                    <a:pt x="582" y="2561"/>
                  </a:lnTo>
                  <a:lnTo>
                    <a:pt x="564" y="2539"/>
                  </a:lnTo>
                  <a:lnTo>
                    <a:pt x="551" y="2515"/>
                  </a:lnTo>
                  <a:lnTo>
                    <a:pt x="542" y="2486"/>
                  </a:lnTo>
                  <a:lnTo>
                    <a:pt x="539" y="2456"/>
                  </a:lnTo>
                  <a:lnTo>
                    <a:pt x="535" y="2456"/>
                  </a:lnTo>
                  <a:lnTo>
                    <a:pt x="532" y="2486"/>
                  </a:lnTo>
                  <a:lnTo>
                    <a:pt x="523" y="2515"/>
                  </a:lnTo>
                  <a:lnTo>
                    <a:pt x="509" y="2539"/>
                  </a:lnTo>
                  <a:lnTo>
                    <a:pt x="492" y="2561"/>
                  </a:lnTo>
                  <a:lnTo>
                    <a:pt x="469" y="2579"/>
                  </a:lnTo>
                  <a:lnTo>
                    <a:pt x="444" y="2593"/>
                  </a:lnTo>
                  <a:lnTo>
                    <a:pt x="416" y="2602"/>
                  </a:lnTo>
                  <a:lnTo>
                    <a:pt x="386" y="2605"/>
                  </a:lnTo>
                  <a:lnTo>
                    <a:pt x="357" y="2602"/>
                  </a:lnTo>
                  <a:lnTo>
                    <a:pt x="328" y="2593"/>
                  </a:lnTo>
                  <a:lnTo>
                    <a:pt x="304" y="2579"/>
                  </a:lnTo>
                  <a:lnTo>
                    <a:pt x="281" y="2561"/>
                  </a:lnTo>
                  <a:lnTo>
                    <a:pt x="263" y="2539"/>
                  </a:lnTo>
                  <a:lnTo>
                    <a:pt x="250" y="2515"/>
                  </a:lnTo>
                  <a:lnTo>
                    <a:pt x="241" y="2486"/>
                  </a:lnTo>
                  <a:lnTo>
                    <a:pt x="238" y="2456"/>
                  </a:lnTo>
                  <a:lnTo>
                    <a:pt x="238" y="1507"/>
                  </a:lnTo>
                  <a:lnTo>
                    <a:pt x="218" y="1520"/>
                  </a:lnTo>
                  <a:lnTo>
                    <a:pt x="197" y="1530"/>
                  </a:lnTo>
                  <a:lnTo>
                    <a:pt x="173" y="1536"/>
                  </a:lnTo>
                  <a:lnTo>
                    <a:pt x="148" y="1538"/>
                  </a:lnTo>
                  <a:lnTo>
                    <a:pt x="119" y="1535"/>
                  </a:lnTo>
                  <a:lnTo>
                    <a:pt x="91" y="1526"/>
                  </a:lnTo>
                  <a:lnTo>
                    <a:pt x="66" y="1512"/>
                  </a:lnTo>
                  <a:lnTo>
                    <a:pt x="43" y="1495"/>
                  </a:lnTo>
                  <a:lnTo>
                    <a:pt x="25" y="1472"/>
                  </a:lnTo>
                  <a:lnTo>
                    <a:pt x="12" y="1447"/>
                  </a:lnTo>
                  <a:lnTo>
                    <a:pt x="3" y="1419"/>
                  </a:lnTo>
                  <a:lnTo>
                    <a:pt x="0" y="138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2"/>
                  </a:lnTo>
                  <a:lnTo>
                    <a:pt x="25" y="67"/>
                  </a:lnTo>
                  <a:lnTo>
                    <a:pt x="42" y="46"/>
                  </a:lnTo>
                  <a:lnTo>
                    <a:pt x="64" y="27"/>
                  </a:lnTo>
                  <a:lnTo>
                    <a:pt x="89" y="13"/>
                  </a:lnTo>
                  <a:lnTo>
                    <a:pt x="116" y="5"/>
                  </a:lnTo>
                  <a:lnTo>
                    <a:pt x="145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414"/>
            <p:cNvSpPr/>
            <p:nvPr/>
          </p:nvSpPr>
          <p:spPr bwMode="auto">
            <a:xfrm>
              <a:off x="9232901" y="5059363"/>
              <a:ext cx="74613" cy="82550"/>
            </a:xfrm>
            <a:custGeom>
              <a:avLst/>
              <a:gdLst>
                <a:gd name="T0" fmla="*/ 314 w 565"/>
                <a:gd name="T1" fmla="*/ 0 h 629"/>
                <a:gd name="T2" fmla="*/ 358 w 565"/>
                <a:gd name="T3" fmla="*/ 3 h 629"/>
                <a:gd name="T4" fmla="*/ 400 w 565"/>
                <a:gd name="T5" fmla="*/ 12 h 629"/>
                <a:gd name="T6" fmla="*/ 439 w 565"/>
                <a:gd name="T7" fmla="*/ 25 h 629"/>
                <a:gd name="T8" fmla="*/ 474 w 565"/>
                <a:gd name="T9" fmla="*/ 44 h 629"/>
                <a:gd name="T10" fmla="*/ 508 w 565"/>
                <a:gd name="T11" fmla="*/ 67 h 629"/>
                <a:gd name="T12" fmla="*/ 538 w 565"/>
                <a:gd name="T13" fmla="*/ 94 h 629"/>
                <a:gd name="T14" fmla="*/ 565 w 565"/>
                <a:gd name="T15" fmla="*/ 125 h 629"/>
                <a:gd name="T16" fmla="*/ 545 w 565"/>
                <a:gd name="T17" fmla="*/ 165 h 629"/>
                <a:gd name="T18" fmla="*/ 528 w 565"/>
                <a:gd name="T19" fmla="*/ 206 h 629"/>
                <a:gd name="T20" fmla="*/ 516 w 565"/>
                <a:gd name="T21" fmla="*/ 250 h 629"/>
                <a:gd name="T22" fmla="*/ 509 w 565"/>
                <a:gd name="T23" fmla="*/ 296 h 629"/>
                <a:gd name="T24" fmla="*/ 507 w 565"/>
                <a:gd name="T25" fmla="*/ 342 h 629"/>
                <a:gd name="T26" fmla="*/ 509 w 565"/>
                <a:gd name="T27" fmla="*/ 391 h 629"/>
                <a:gd name="T28" fmla="*/ 518 w 565"/>
                <a:gd name="T29" fmla="*/ 437 h 629"/>
                <a:gd name="T30" fmla="*/ 530 w 565"/>
                <a:gd name="T31" fmla="*/ 483 h 629"/>
                <a:gd name="T32" fmla="*/ 548 w 565"/>
                <a:gd name="T33" fmla="*/ 525 h 629"/>
                <a:gd name="T34" fmla="*/ 518 w 565"/>
                <a:gd name="T35" fmla="*/ 555 h 629"/>
                <a:gd name="T36" fmla="*/ 483 w 565"/>
                <a:gd name="T37" fmla="*/ 581 h 629"/>
                <a:gd name="T38" fmla="*/ 445 w 565"/>
                <a:gd name="T39" fmla="*/ 601 h 629"/>
                <a:gd name="T40" fmla="*/ 404 w 565"/>
                <a:gd name="T41" fmla="*/ 616 h 629"/>
                <a:gd name="T42" fmla="*/ 361 w 565"/>
                <a:gd name="T43" fmla="*/ 626 h 629"/>
                <a:gd name="T44" fmla="*/ 314 w 565"/>
                <a:gd name="T45" fmla="*/ 629 h 629"/>
                <a:gd name="T46" fmla="*/ 272 w 565"/>
                <a:gd name="T47" fmla="*/ 627 h 629"/>
                <a:gd name="T48" fmla="*/ 231 w 565"/>
                <a:gd name="T49" fmla="*/ 619 h 629"/>
                <a:gd name="T50" fmla="*/ 192 w 565"/>
                <a:gd name="T51" fmla="*/ 605 h 629"/>
                <a:gd name="T52" fmla="*/ 156 w 565"/>
                <a:gd name="T53" fmla="*/ 587 h 629"/>
                <a:gd name="T54" fmla="*/ 122 w 565"/>
                <a:gd name="T55" fmla="*/ 565 h 629"/>
                <a:gd name="T56" fmla="*/ 92 w 565"/>
                <a:gd name="T57" fmla="*/ 538 h 629"/>
                <a:gd name="T58" fmla="*/ 66 w 565"/>
                <a:gd name="T59" fmla="*/ 507 h 629"/>
                <a:gd name="T60" fmla="*/ 43 w 565"/>
                <a:gd name="T61" fmla="*/ 474 h 629"/>
                <a:gd name="T62" fmla="*/ 25 w 565"/>
                <a:gd name="T63" fmla="*/ 437 h 629"/>
                <a:gd name="T64" fmla="*/ 11 w 565"/>
                <a:gd name="T65" fmla="*/ 398 h 629"/>
                <a:gd name="T66" fmla="*/ 2 w 565"/>
                <a:gd name="T67" fmla="*/ 357 h 629"/>
                <a:gd name="T68" fmla="*/ 0 w 565"/>
                <a:gd name="T69" fmla="*/ 315 h 629"/>
                <a:gd name="T70" fmla="*/ 3 w 565"/>
                <a:gd name="T71" fmla="*/ 269 h 629"/>
                <a:gd name="T72" fmla="*/ 13 w 565"/>
                <a:gd name="T73" fmla="*/ 223 h 629"/>
                <a:gd name="T74" fmla="*/ 29 w 565"/>
                <a:gd name="T75" fmla="*/ 182 h 629"/>
                <a:gd name="T76" fmla="*/ 51 w 565"/>
                <a:gd name="T77" fmla="*/ 143 h 629"/>
                <a:gd name="T78" fmla="*/ 77 w 565"/>
                <a:gd name="T79" fmla="*/ 108 h 629"/>
                <a:gd name="T80" fmla="*/ 108 w 565"/>
                <a:gd name="T81" fmla="*/ 76 h 629"/>
                <a:gd name="T82" fmla="*/ 144 w 565"/>
                <a:gd name="T83" fmla="*/ 51 h 629"/>
                <a:gd name="T84" fmla="*/ 183 w 565"/>
                <a:gd name="T85" fmla="*/ 29 h 629"/>
                <a:gd name="T86" fmla="*/ 224 w 565"/>
                <a:gd name="T87" fmla="*/ 13 h 629"/>
                <a:gd name="T88" fmla="*/ 268 w 565"/>
                <a:gd name="T89" fmla="*/ 3 h 629"/>
                <a:gd name="T90" fmla="*/ 314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314" y="0"/>
                  </a:moveTo>
                  <a:lnTo>
                    <a:pt x="358" y="3"/>
                  </a:lnTo>
                  <a:lnTo>
                    <a:pt x="400" y="12"/>
                  </a:lnTo>
                  <a:lnTo>
                    <a:pt x="439" y="25"/>
                  </a:lnTo>
                  <a:lnTo>
                    <a:pt x="474" y="44"/>
                  </a:lnTo>
                  <a:lnTo>
                    <a:pt x="508" y="67"/>
                  </a:lnTo>
                  <a:lnTo>
                    <a:pt x="538" y="94"/>
                  </a:lnTo>
                  <a:lnTo>
                    <a:pt x="565" y="125"/>
                  </a:lnTo>
                  <a:lnTo>
                    <a:pt x="545" y="165"/>
                  </a:lnTo>
                  <a:lnTo>
                    <a:pt x="528" y="206"/>
                  </a:lnTo>
                  <a:lnTo>
                    <a:pt x="516" y="250"/>
                  </a:lnTo>
                  <a:lnTo>
                    <a:pt x="509" y="296"/>
                  </a:lnTo>
                  <a:lnTo>
                    <a:pt x="507" y="342"/>
                  </a:lnTo>
                  <a:lnTo>
                    <a:pt x="509" y="391"/>
                  </a:lnTo>
                  <a:lnTo>
                    <a:pt x="518" y="437"/>
                  </a:lnTo>
                  <a:lnTo>
                    <a:pt x="530" y="483"/>
                  </a:lnTo>
                  <a:lnTo>
                    <a:pt x="548" y="525"/>
                  </a:lnTo>
                  <a:lnTo>
                    <a:pt x="518" y="555"/>
                  </a:lnTo>
                  <a:lnTo>
                    <a:pt x="483" y="581"/>
                  </a:lnTo>
                  <a:lnTo>
                    <a:pt x="445" y="601"/>
                  </a:lnTo>
                  <a:lnTo>
                    <a:pt x="404" y="616"/>
                  </a:lnTo>
                  <a:lnTo>
                    <a:pt x="361" y="626"/>
                  </a:lnTo>
                  <a:lnTo>
                    <a:pt x="314" y="629"/>
                  </a:lnTo>
                  <a:lnTo>
                    <a:pt x="272" y="627"/>
                  </a:lnTo>
                  <a:lnTo>
                    <a:pt x="231" y="619"/>
                  </a:lnTo>
                  <a:lnTo>
                    <a:pt x="192" y="605"/>
                  </a:lnTo>
                  <a:lnTo>
                    <a:pt x="156" y="587"/>
                  </a:lnTo>
                  <a:lnTo>
                    <a:pt x="122" y="565"/>
                  </a:lnTo>
                  <a:lnTo>
                    <a:pt x="92" y="538"/>
                  </a:lnTo>
                  <a:lnTo>
                    <a:pt x="66" y="507"/>
                  </a:lnTo>
                  <a:lnTo>
                    <a:pt x="43" y="474"/>
                  </a:lnTo>
                  <a:lnTo>
                    <a:pt x="25" y="437"/>
                  </a:lnTo>
                  <a:lnTo>
                    <a:pt x="11" y="398"/>
                  </a:lnTo>
                  <a:lnTo>
                    <a:pt x="2" y="357"/>
                  </a:lnTo>
                  <a:lnTo>
                    <a:pt x="0" y="315"/>
                  </a:lnTo>
                  <a:lnTo>
                    <a:pt x="3" y="269"/>
                  </a:lnTo>
                  <a:lnTo>
                    <a:pt x="13" y="223"/>
                  </a:lnTo>
                  <a:lnTo>
                    <a:pt x="29" y="182"/>
                  </a:lnTo>
                  <a:lnTo>
                    <a:pt x="51" y="143"/>
                  </a:lnTo>
                  <a:lnTo>
                    <a:pt x="77" y="108"/>
                  </a:lnTo>
                  <a:lnTo>
                    <a:pt x="108" y="76"/>
                  </a:lnTo>
                  <a:lnTo>
                    <a:pt x="144" y="51"/>
                  </a:lnTo>
                  <a:lnTo>
                    <a:pt x="183" y="29"/>
                  </a:lnTo>
                  <a:lnTo>
                    <a:pt x="224" y="13"/>
                  </a:lnTo>
                  <a:lnTo>
                    <a:pt x="268" y="3"/>
                  </a:lnTo>
                  <a:lnTo>
                    <a:pt x="3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415"/>
            <p:cNvSpPr/>
            <p:nvPr/>
          </p:nvSpPr>
          <p:spPr bwMode="auto">
            <a:xfrm>
              <a:off x="9209088" y="5148263"/>
              <a:ext cx="96838" cy="317500"/>
            </a:xfrm>
            <a:custGeom>
              <a:avLst/>
              <a:gdLst>
                <a:gd name="T0" fmla="*/ 373 w 729"/>
                <a:gd name="T1" fmla="*/ 0 h 2394"/>
                <a:gd name="T2" fmla="*/ 510 w 729"/>
                <a:gd name="T3" fmla="*/ 0 h 2394"/>
                <a:gd name="T4" fmla="*/ 600 w 729"/>
                <a:gd name="T5" fmla="*/ 0 h 2394"/>
                <a:gd name="T6" fmla="*/ 550 w 729"/>
                <a:gd name="T7" fmla="*/ 46 h 2394"/>
                <a:gd name="T8" fmla="*/ 513 w 729"/>
                <a:gd name="T9" fmla="*/ 105 h 2394"/>
                <a:gd name="T10" fmla="*/ 494 w 729"/>
                <a:gd name="T11" fmla="*/ 172 h 2394"/>
                <a:gd name="T12" fmla="*/ 490 w 729"/>
                <a:gd name="T13" fmla="*/ 1448 h 2394"/>
                <a:gd name="T14" fmla="*/ 502 w 729"/>
                <a:gd name="T15" fmla="*/ 1526 h 2394"/>
                <a:gd name="T16" fmla="*/ 536 w 729"/>
                <a:gd name="T17" fmla="*/ 1594 h 2394"/>
                <a:gd name="T18" fmla="*/ 588 w 729"/>
                <a:gd name="T19" fmla="*/ 1648 h 2394"/>
                <a:gd name="T20" fmla="*/ 652 w 729"/>
                <a:gd name="T21" fmla="*/ 1685 h 2394"/>
                <a:gd name="T22" fmla="*/ 729 w 729"/>
                <a:gd name="T23" fmla="*/ 1702 h 2394"/>
                <a:gd name="T24" fmla="*/ 708 w 729"/>
                <a:gd name="T25" fmla="*/ 2370 h 2394"/>
                <a:gd name="T26" fmla="*/ 659 w 729"/>
                <a:gd name="T27" fmla="*/ 2392 h 2394"/>
                <a:gd name="T28" fmla="*/ 604 w 729"/>
                <a:gd name="T29" fmla="*/ 2392 h 2394"/>
                <a:gd name="T30" fmla="*/ 555 w 729"/>
                <a:gd name="T31" fmla="*/ 2372 h 2394"/>
                <a:gd name="T32" fmla="*/ 518 w 729"/>
                <a:gd name="T33" fmla="*/ 2335 h 2394"/>
                <a:gd name="T34" fmla="*/ 498 w 729"/>
                <a:gd name="T35" fmla="*/ 2285 h 2394"/>
                <a:gd name="T36" fmla="*/ 491 w 729"/>
                <a:gd name="T37" fmla="*/ 2258 h 2394"/>
                <a:gd name="T38" fmla="*/ 481 w 729"/>
                <a:gd name="T39" fmla="*/ 2311 h 2394"/>
                <a:gd name="T40" fmla="*/ 451 w 729"/>
                <a:gd name="T41" fmla="*/ 2354 h 2394"/>
                <a:gd name="T42" fmla="*/ 408 w 729"/>
                <a:gd name="T43" fmla="*/ 2383 h 2394"/>
                <a:gd name="T44" fmla="*/ 355 w 729"/>
                <a:gd name="T45" fmla="*/ 2394 h 2394"/>
                <a:gd name="T46" fmla="*/ 301 w 729"/>
                <a:gd name="T47" fmla="*/ 2383 h 2394"/>
                <a:gd name="T48" fmla="*/ 258 w 729"/>
                <a:gd name="T49" fmla="*/ 2354 h 2394"/>
                <a:gd name="T50" fmla="*/ 229 w 729"/>
                <a:gd name="T51" fmla="*/ 2311 h 2394"/>
                <a:gd name="T52" fmla="*/ 218 w 729"/>
                <a:gd name="T53" fmla="*/ 2258 h 2394"/>
                <a:gd name="T54" fmla="*/ 201 w 729"/>
                <a:gd name="T55" fmla="*/ 1397 h 2394"/>
                <a:gd name="T56" fmla="*/ 159 w 729"/>
                <a:gd name="T57" fmla="*/ 1411 h 2394"/>
                <a:gd name="T58" fmla="*/ 109 w 729"/>
                <a:gd name="T59" fmla="*/ 1410 h 2394"/>
                <a:gd name="T60" fmla="*/ 60 w 729"/>
                <a:gd name="T61" fmla="*/ 1390 h 2394"/>
                <a:gd name="T62" fmla="*/ 24 w 729"/>
                <a:gd name="T63" fmla="*/ 1353 h 2394"/>
                <a:gd name="T64" fmla="*/ 3 w 729"/>
                <a:gd name="T65" fmla="*/ 1305 h 2394"/>
                <a:gd name="T66" fmla="*/ 0 w 729"/>
                <a:gd name="T67" fmla="*/ 137 h 2394"/>
                <a:gd name="T68" fmla="*/ 11 w 729"/>
                <a:gd name="T69" fmla="*/ 84 h 2394"/>
                <a:gd name="T70" fmla="*/ 39 w 729"/>
                <a:gd name="T71" fmla="*/ 42 h 2394"/>
                <a:gd name="T72" fmla="*/ 81 w 729"/>
                <a:gd name="T73" fmla="*/ 12 h 2394"/>
                <a:gd name="T74" fmla="*/ 133 w 729"/>
                <a:gd name="T75" fmla="*/ 1 h 2394"/>
                <a:gd name="T76" fmla="*/ 289 w 729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9" h="2394">
                  <a:moveTo>
                    <a:pt x="329" y="0"/>
                  </a:moveTo>
                  <a:lnTo>
                    <a:pt x="373" y="0"/>
                  </a:lnTo>
                  <a:lnTo>
                    <a:pt x="463" y="0"/>
                  </a:lnTo>
                  <a:lnTo>
                    <a:pt x="510" y="0"/>
                  </a:lnTo>
                  <a:lnTo>
                    <a:pt x="556" y="0"/>
                  </a:lnTo>
                  <a:lnTo>
                    <a:pt x="600" y="0"/>
                  </a:lnTo>
                  <a:lnTo>
                    <a:pt x="573" y="21"/>
                  </a:lnTo>
                  <a:lnTo>
                    <a:pt x="550" y="46"/>
                  </a:lnTo>
                  <a:lnTo>
                    <a:pt x="529" y="74"/>
                  </a:lnTo>
                  <a:lnTo>
                    <a:pt x="513" y="105"/>
                  </a:lnTo>
                  <a:lnTo>
                    <a:pt x="501" y="137"/>
                  </a:lnTo>
                  <a:lnTo>
                    <a:pt x="494" y="172"/>
                  </a:lnTo>
                  <a:lnTo>
                    <a:pt x="490" y="208"/>
                  </a:lnTo>
                  <a:lnTo>
                    <a:pt x="490" y="1448"/>
                  </a:lnTo>
                  <a:lnTo>
                    <a:pt x="494" y="1488"/>
                  </a:lnTo>
                  <a:lnTo>
                    <a:pt x="502" y="1526"/>
                  </a:lnTo>
                  <a:lnTo>
                    <a:pt x="516" y="1562"/>
                  </a:lnTo>
                  <a:lnTo>
                    <a:pt x="536" y="1594"/>
                  </a:lnTo>
                  <a:lnTo>
                    <a:pt x="559" y="1622"/>
                  </a:lnTo>
                  <a:lnTo>
                    <a:pt x="588" y="1648"/>
                  </a:lnTo>
                  <a:lnTo>
                    <a:pt x="619" y="1668"/>
                  </a:lnTo>
                  <a:lnTo>
                    <a:pt x="652" y="1685"/>
                  </a:lnTo>
                  <a:lnTo>
                    <a:pt x="690" y="1697"/>
                  </a:lnTo>
                  <a:lnTo>
                    <a:pt x="729" y="1702"/>
                  </a:lnTo>
                  <a:lnTo>
                    <a:pt x="729" y="2354"/>
                  </a:lnTo>
                  <a:lnTo>
                    <a:pt x="708" y="2370"/>
                  </a:lnTo>
                  <a:lnTo>
                    <a:pt x="685" y="2383"/>
                  </a:lnTo>
                  <a:lnTo>
                    <a:pt x="659" y="2392"/>
                  </a:lnTo>
                  <a:lnTo>
                    <a:pt x="632" y="2394"/>
                  </a:lnTo>
                  <a:lnTo>
                    <a:pt x="604" y="2392"/>
                  </a:lnTo>
                  <a:lnTo>
                    <a:pt x="579" y="2383"/>
                  </a:lnTo>
                  <a:lnTo>
                    <a:pt x="555" y="2372"/>
                  </a:lnTo>
                  <a:lnTo>
                    <a:pt x="535" y="2354"/>
                  </a:lnTo>
                  <a:lnTo>
                    <a:pt x="518" y="2335"/>
                  </a:lnTo>
                  <a:lnTo>
                    <a:pt x="505" y="2311"/>
                  </a:lnTo>
                  <a:lnTo>
                    <a:pt x="498" y="2285"/>
                  </a:lnTo>
                  <a:lnTo>
                    <a:pt x="495" y="2258"/>
                  </a:lnTo>
                  <a:lnTo>
                    <a:pt x="491" y="2258"/>
                  </a:lnTo>
                  <a:lnTo>
                    <a:pt x="488" y="2285"/>
                  </a:lnTo>
                  <a:lnTo>
                    <a:pt x="481" y="2311"/>
                  </a:lnTo>
                  <a:lnTo>
                    <a:pt x="469" y="2335"/>
                  </a:lnTo>
                  <a:lnTo>
                    <a:pt x="451" y="2354"/>
                  </a:lnTo>
                  <a:lnTo>
                    <a:pt x="431" y="2372"/>
                  </a:lnTo>
                  <a:lnTo>
                    <a:pt x="408" y="2383"/>
                  </a:lnTo>
                  <a:lnTo>
                    <a:pt x="382" y="2392"/>
                  </a:lnTo>
                  <a:lnTo>
                    <a:pt x="355" y="2394"/>
                  </a:lnTo>
                  <a:lnTo>
                    <a:pt x="327" y="2392"/>
                  </a:lnTo>
                  <a:lnTo>
                    <a:pt x="301" y="2383"/>
                  </a:lnTo>
                  <a:lnTo>
                    <a:pt x="279" y="2372"/>
                  </a:lnTo>
                  <a:lnTo>
                    <a:pt x="258" y="2354"/>
                  </a:lnTo>
                  <a:lnTo>
                    <a:pt x="242" y="2335"/>
                  </a:lnTo>
                  <a:lnTo>
                    <a:pt x="229" y="2311"/>
                  </a:lnTo>
                  <a:lnTo>
                    <a:pt x="221" y="2285"/>
                  </a:lnTo>
                  <a:lnTo>
                    <a:pt x="218" y="2258"/>
                  </a:lnTo>
                  <a:lnTo>
                    <a:pt x="218" y="1386"/>
                  </a:lnTo>
                  <a:lnTo>
                    <a:pt x="201" y="1397"/>
                  </a:lnTo>
                  <a:lnTo>
                    <a:pt x="180" y="1406"/>
                  </a:lnTo>
                  <a:lnTo>
                    <a:pt x="159" y="1411"/>
                  </a:lnTo>
                  <a:lnTo>
                    <a:pt x="137" y="1414"/>
                  </a:lnTo>
                  <a:lnTo>
                    <a:pt x="109" y="1410"/>
                  </a:lnTo>
                  <a:lnTo>
                    <a:pt x="83" y="1403"/>
                  </a:lnTo>
                  <a:lnTo>
                    <a:pt x="60" y="1390"/>
                  </a:lnTo>
                  <a:lnTo>
                    <a:pt x="40" y="1374"/>
                  </a:lnTo>
                  <a:lnTo>
                    <a:pt x="24" y="1353"/>
                  </a:lnTo>
                  <a:lnTo>
                    <a:pt x="11" y="1330"/>
                  </a:lnTo>
                  <a:lnTo>
                    <a:pt x="3" y="1305"/>
                  </a:lnTo>
                  <a:lnTo>
                    <a:pt x="0" y="1276"/>
                  </a:lnTo>
                  <a:lnTo>
                    <a:pt x="0" y="137"/>
                  </a:lnTo>
                  <a:lnTo>
                    <a:pt x="2" y="110"/>
                  </a:lnTo>
                  <a:lnTo>
                    <a:pt x="11" y="84"/>
                  </a:lnTo>
                  <a:lnTo>
                    <a:pt x="23" y="6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81" y="12"/>
                  </a:lnTo>
                  <a:lnTo>
                    <a:pt x="106" y="4"/>
                  </a:lnTo>
                  <a:lnTo>
                    <a:pt x="133" y="1"/>
                  </a:lnTo>
                  <a:lnTo>
                    <a:pt x="133" y="0"/>
                  </a:lnTo>
                  <a:lnTo>
                    <a:pt x="289" y="0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416"/>
            <p:cNvSpPr/>
            <p:nvPr/>
          </p:nvSpPr>
          <p:spPr bwMode="auto">
            <a:xfrm>
              <a:off x="9410701" y="5059363"/>
              <a:ext cx="74613" cy="82550"/>
            </a:xfrm>
            <a:custGeom>
              <a:avLst/>
              <a:gdLst>
                <a:gd name="T0" fmla="*/ 249 w 565"/>
                <a:gd name="T1" fmla="*/ 0 h 629"/>
                <a:gd name="T2" fmla="*/ 297 w 565"/>
                <a:gd name="T3" fmla="*/ 3 h 629"/>
                <a:gd name="T4" fmla="*/ 341 w 565"/>
                <a:gd name="T5" fmla="*/ 13 h 629"/>
                <a:gd name="T6" fmla="*/ 382 w 565"/>
                <a:gd name="T7" fmla="*/ 29 h 629"/>
                <a:gd name="T8" fmla="*/ 421 w 565"/>
                <a:gd name="T9" fmla="*/ 51 h 629"/>
                <a:gd name="T10" fmla="*/ 457 w 565"/>
                <a:gd name="T11" fmla="*/ 76 h 629"/>
                <a:gd name="T12" fmla="*/ 488 w 565"/>
                <a:gd name="T13" fmla="*/ 108 h 629"/>
                <a:gd name="T14" fmla="*/ 514 w 565"/>
                <a:gd name="T15" fmla="*/ 143 h 629"/>
                <a:gd name="T16" fmla="*/ 535 w 565"/>
                <a:gd name="T17" fmla="*/ 182 h 629"/>
                <a:gd name="T18" fmla="*/ 552 w 565"/>
                <a:gd name="T19" fmla="*/ 223 h 629"/>
                <a:gd name="T20" fmla="*/ 561 w 565"/>
                <a:gd name="T21" fmla="*/ 269 h 629"/>
                <a:gd name="T22" fmla="*/ 565 w 565"/>
                <a:gd name="T23" fmla="*/ 315 h 629"/>
                <a:gd name="T24" fmla="*/ 562 w 565"/>
                <a:gd name="T25" fmla="*/ 357 h 629"/>
                <a:gd name="T26" fmla="*/ 554 w 565"/>
                <a:gd name="T27" fmla="*/ 398 h 629"/>
                <a:gd name="T28" fmla="*/ 540 w 565"/>
                <a:gd name="T29" fmla="*/ 437 h 629"/>
                <a:gd name="T30" fmla="*/ 521 w 565"/>
                <a:gd name="T31" fmla="*/ 474 h 629"/>
                <a:gd name="T32" fmla="*/ 499 w 565"/>
                <a:gd name="T33" fmla="*/ 507 h 629"/>
                <a:gd name="T34" fmla="*/ 473 w 565"/>
                <a:gd name="T35" fmla="*/ 538 h 629"/>
                <a:gd name="T36" fmla="*/ 443 w 565"/>
                <a:gd name="T37" fmla="*/ 565 h 629"/>
                <a:gd name="T38" fmla="*/ 409 w 565"/>
                <a:gd name="T39" fmla="*/ 587 h 629"/>
                <a:gd name="T40" fmla="*/ 372 w 565"/>
                <a:gd name="T41" fmla="*/ 605 h 629"/>
                <a:gd name="T42" fmla="*/ 333 w 565"/>
                <a:gd name="T43" fmla="*/ 619 h 629"/>
                <a:gd name="T44" fmla="*/ 292 w 565"/>
                <a:gd name="T45" fmla="*/ 627 h 629"/>
                <a:gd name="T46" fmla="*/ 249 w 565"/>
                <a:gd name="T47" fmla="*/ 629 h 629"/>
                <a:gd name="T48" fmla="*/ 204 w 565"/>
                <a:gd name="T49" fmla="*/ 626 h 629"/>
                <a:gd name="T50" fmla="*/ 161 w 565"/>
                <a:gd name="T51" fmla="*/ 616 h 629"/>
                <a:gd name="T52" fmla="*/ 120 w 565"/>
                <a:gd name="T53" fmla="*/ 601 h 629"/>
                <a:gd name="T54" fmla="*/ 82 w 565"/>
                <a:gd name="T55" fmla="*/ 581 h 629"/>
                <a:gd name="T56" fmla="*/ 47 w 565"/>
                <a:gd name="T57" fmla="*/ 555 h 629"/>
                <a:gd name="T58" fmla="*/ 17 w 565"/>
                <a:gd name="T59" fmla="*/ 526 h 629"/>
                <a:gd name="T60" fmla="*/ 34 w 565"/>
                <a:gd name="T61" fmla="*/ 483 h 629"/>
                <a:gd name="T62" fmla="*/ 47 w 565"/>
                <a:gd name="T63" fmla="*/ 438 h 629"/>
                <a:gd name="T64" fmla="*/ 56 w 565"/>
                <a:gd name="T65" fmla="*/ 391 h 629"/>
                <a:gd name="T66" fmla="*/ 59 w 565"/>
                <a:gd name="T67" fmla="*/ 342 h 629"/>
                <a:gd name="T68" fmla="*/ 56 w 565"/>
                <a:gd name="T69" fmla="*/ 296 h 629"/>
                <a:gd name="T70" fmla="*/ 48 w 565"/>
                <a:gd name="T71" fmla="*/ 250 h 629"/>
                <a:gd name="T72" fmla="*/ 36 w 565"/>
                <a:gd name="T73" fmla="*/ 206 h 629"/>
                <a:gd name="T74" fmla="*/ 20 w 565"/>
                <a:gd name="T75" fmla="*/ 164 h 629"/>
                <a:gd name="T76" fmla="*/ 0 w 565"/>
                <a:gd name="T77" fmla="*/ 124 h 629"/>
                <a:gd name="T78" fmla="*/ 27 w 565"/>
                <a:gd name="T79" fmla="*/ 94 h 629"/>
                <a:gd name="T80" fmla="*/ 57 w 565"/>
                <a:gd name="T81" fmla="*/ 67 h 629"/>
                <a:gd name="T82" fmla="*/ 90 w 565"/>
                <a:gd name="T83" fmla="*/ 44 h 629"/>
                <a:gd name="T84" fmla="*/ 126 w 565"/>
                <a:gd name="T85" fmla="*/ 25 h 629"/>
                <a:gd name="T86" fmla="*/ 165 w 565"/>
                <a:gd name="T87" fmla="*/ 12 h 629"/>
                <a:gd name="T88" fmla="*/ 207 w 565"/>
                <a:gd name="T89" fmla="*/ 3 h 629"/>
                <a:gd name="T90" fmla="*/ 249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249" y="0"/>
                  </a:moveTo>
                  <a:lnTo>
                    <a:pt x="297" y="3"/>
                  </a:lnTo>
                  <a:lnTo>
                    <a:pt x="341" y="13"/>
                  </a:lnTo>
                  <a:lnTo>
                    <a:pt x="382" y="29"/>
                  </a:lnTo>
                  <a:lnTo>
                    <a:pt x="421" y="51"/>
                  </a:lnTo>
                  <a:lnTo>
                    <a:pt x="457" y="76"/>
                  </a:lnTo>
                  <a:lnTo>
                    <a:pt x="488" y="108"/>
                  </a:lnTo>
                  <a:lnTo>
                    <a:pt x="514" y="143"/>
                  </a:lnTo>
                  <a:lnTo>
                    <a:pt x="535" y="182"/>
                  </a:lnTo>
                  <a:lnTo>
                    <a:pt x="552" y="223"/>
                  </a:lnTo>
                  <a:lnTo>
                    <a:pt x="561" y="269"/>
                  </a:lnTo>
                  <a:lnTo>
                    <a:pt x="565" y="315"/>
                  </a:lnTo>
                  <a:lnTo>
                    <a:pt x="562" y="357"/>
                  </a:lnTo>
                  <a:lnTo>
                    <a:pt x="554" y="398"/>
                  </a:lnTo>
                  <a:lnTo>
                    <a:pt x="540" y="437"/>
                  </a:lnTo>
                  <a:lnTo>
                    <a:pt x="521" y="474"/>
                  </a:lnTo>
                  <a:lnTo>
                    <a:pt x="499" y="507"/>
                  </a:lnTo>
                  <a:lnTo>
                    <a:pt x="473" y="538"/>
                  </a:lnTo>
                  <a:lnTo>
                    <a:pt x="443" y="565"/>
                  </a:lnTo>
                  <a:lnTo>
                    <a:pt x="409" y="587"/>
                  </a:lnTo>
                  <a:lnTo>
                    <a:pt x="372" y="605"/>
                  </a:lnTo>
                  <a:lnTo>
                    <a:pt x="333" y="619"/>
                  </a:lnTo>
                  <a:lnTo>
                    <a:pt x="292" y="627"/>
                  </a:lnTo>
                  <a:lnTo>
                    <a:pt x="249" y="629"/>
                  </a:lnTo>
                  <a:lnTo>
                    <a:pt x="204" y="626"/>
                  </a:lnTo>
                  <a:lnTo>
                    <a:pt x="161" y="616"/>
                  </a:lnTo>
                  <a:lnTo>
                    <a:pt x="120" y="601"/>
                  </a:lnTo>
                  <a:lnTo>
                    <a:pt x="82" y="581"/>
                  </a:lnTo>
                  <a:lnTo>
                    <a:pt x="47" y="555"/>
                  </a:lnTo>
                  <a:lnTo>
                    <a:pt x="17" y="526"/>
                  </a:lnTo>
                  <a:lnTo>
                    <a:pt x="34" y="483"/>
                  </a:lnTo>
                  <a:lnTo>
                    <a:pt x="47" y="438"/>
                  </a:lnTo>
                  <a:lnTo>
                    <a:pt x="56" y="391"/>
                  </a:lnTo>
                  <a:lnTo>
                    <a:pt x="59" y="342"/>
                  </a:lnTo>
                  <a:lnTo>
                    <a:pt x="56" y="296"/>
                  </a:lnTo>
                  <a:lnTo>
                    <a:pt x="48" y="250"/>
                  </a:lnTo>
                  <a:lnTo>
                    <a:pt x="36" y="206"/>
                  </a:lnTo>
                  <a:lnTo>
                    <a:pt x="20" y="164"/>
                  </a:lnTo>
                  <a:lnTo>
                    <a:pt x="0" y="124"/>
                  </a:lnTo>
                  <a:lnTo>
                    <a:pt x="27" y="94"/>
                  </a:lnTo>
                  <a:lnTo>
                    <a:pt x="57" y="67"/>
                  </a:lnTo>
                  <a:lnTo>
                    <a:pt x="90" y="44"/>
                  </a:lnTo>
                  <a:lnTo>
                    <a:pt x="126" y="25"/>
                  </a:lnTo>
                  <a:lnTo>
                    <a:pt x="165" y="12"/>
                  </a:lnTo>
                  <a:lnTo>
                    <a:pt x="207" y="3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417"/>
            <p:cNvSpPr/>
            <p:nvPr/>
          </p:nvSpPr>
          <p:spPr bwMode="auto">
            <a:xfrm>
              <a:off x="9412288" y="5148263"/>
              <a:ext cx="96838" cy="317500"/>
            </a:xfrm>
            <a:custGeom>
              <a:avLst/>
              <a:gdLst>
                <a:gd name="T0" fmla="*/ 510 w 728"/>
                <a:gd name="T1" fmla="*/ 0 h 2394"/>
                <a:gd name="T2" fmla="*/ 579 w 728"/>
                <a:gd name="T3" fmla="*/ 0 h 2394"/>
                <a:gd name="T4" fmla="*/ 594 w 728"/>
                <a:gd name="T5" fmla="*/ 0 h 2394"/>
                <a:gd name="T6" fmla="*/ 621 w 728"/>
                <a:gd name="T7" fmla="*/ 4 h 2394"/>
                <a:gd name="T8" fmla="*/ 669 w 728"/>
                <a:gd name="T9" fmla="*/ 25 h 2394"/>
                <a:gd name="T10" fmla="*/ 705 w 728"/>
                <a:gd name="T11" fmla="*/ 61 h 2394"/>
                <a:gd name="T12" fmla="*/ 725 w 728"/>
                <a:gd name="T13" fmla="*/ 110 h 2394"/>
                <a:gd name="T14" fmla="*/ 728 w 728"/>
                <a:gd name="T15" fmla="*/ 1276 h 2394"/>
                <a:gd name="T16" fmla="*/ 717 w 728"/>
                <a:gd name="T17" fmla="*/ 1330 h 2394"/>
                <a:gd name="T18" fmla="*/ 688 w 728"/>
                <a:gd name="T19" fmla="*/ 1374 h 2394"/>
                <a:gd name="T20" fmla="*/ 645 w 728"/>
                <a:gd name="T21" fmla="*/ 1403 h 2394"/>
                <a:gd name="T22" fmla="*/ 592 w 728"/>
                <a:gd name="T23" fmla="*/ 1414 h 2394"/>
                <a:gd name="T24" fmla="*/ 547 w 728"/>
                <a:gd name="T25" fmla="*/ 1406 h 2394"/>
                <a:gd name="T26" fmla="*/ 509 w 728"/>
                <a:gd name="T27" fmla="*/ 1386 h 2394"/>
                <a:gd name="T28" fmla="*/ 506 w 728"/>
                <a:gd name="T29" fmla="*/ 2285 h 2394"/>
                <a:gd name="T30" fmla="*/ 486 w 728"/>
                <a:gd name="T31" fmla="*/ 2335 h 2394"/>
                <a:gd name="T32" fmla="*/ 449 w 728"/>
                <a:gd name="T33" fmla="*/ 2372 h 2394"/>
                <a:gd name="T34" fmla="*/ 401 w 728"/>
                <a:gd name="T35" fmla="*/ 2392 h 2394"/>
                <a:gd name="T36" fmla="*/ 345 w 728"/>
                <a:gd name="T37" fmla="*/ 2392 h 2394"/>
                <a:gd name="T38" fmla="*/ 297 w 728"/>
                <a:gd name="T39" fmla="*/ 2372 h 2394"/>
                <a:gd name="T40" fmla="*/ 260 w 728"/>
                <a:gd name="T41" fmla="*/ 2335 h 2394"/>
                <a:gd name="T42" fmla="*/ 240 w 728"/>
                <a:gd name="T43" fmla="*/ 2285 h 2394"/>
                <a:gd name="T44" fmla="*/ 233 w 728"/>
                <a:gd name="T45" fmla="*/ 2258 h 2394"/>
                <a:gd name="T46" fmla="*/ 222 w 728"/>
                <a:gd name="T47" fmla="*/ 2311 h 2394"/>
                <a:gd name="T48" fmla="*/ 192 w 728"/>
                <a:gd name="T49" fmla="*/ 2354 h 2394"/>
                <a:gd name="T50" fmla="*/ 149 w 728"/>
                <a:gd name="T51" fmla="*/ 2383 h 2394"/>
                <a:gd name="T52" fmla="*/ 96 w 728"/>
                <a:gd name="T53" fmla="*/ 2394 h 2394"/>
                <a:gd name="T54" fmla="*/ 43 w 728"/>
                <a:gd name="T55" fmla="*/ 2383 h 2394"/>
                <a:gd name="T56" fmla="*/ 0 w 728"/>
                <a:gd name="T57" fmla="*/ 2354 h 2394"/>
                <a:gd name="T58" fmla="*/ 39 w 728"/>
                <a:gd name="T59" fmla="*/ 1697 h 2394"/>
                <a:gd name="T60" fmla="*/ 109 w 728"/>
                <a:gd name="T61" fmla="*/ 1668 h 2394"/>
                <a:gd name="T62" fmla="*/ 168 w 728"/>
                <a:gd name="T63" fmla="*/ 1622 h 2394"/>
                <a:gd name="T64" fmla="*/ 210 w 728"/>
                <a:gd name="T65" fmla="*/ 1560 h 2394"/>
                <a:gd name="T66" fmla="*/ 234 w 728"/>
                <a:gd name="T67" fmla="*/ 1488 h 2394"/>
                <a:gd name="T68" fmla="*/ 236 w 728"/>
                <a:gd name="T69" fmla="*/ 208 h 2394"/>
                <a:gd name="T70" fmla="*/ 227 w 728"/>
                <a:gd name="T71" fmla="*/ 137 h 2394"/>
                <a:gd name="T72" fmla="*/ 199 w 728"/>
                <a:gd name="T73" fmla="*/ 74 h 2394"/>
                <a:gd name="T74" fmla="*/ 155 w 728"/>
                <a:gd name="T75" fmla="*/ 21 h 2394"/>
                <a:gd name="T76" fmla="*/ 438 w 728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8" h="2394">
                  <a:moveTo>
                    <a:pt x="476" y="0"/>
                  </a:moveTo>
                  <a:lnTo>
                    <a:pt x="510" y="0"/>
                  </a:lnTo>
                  <a:lnTo>
                    <a:pt x="561" y="0"/>
                  </a:lnTo>
                  <a:lnTo>
                    <a:pt x="579" y="0"/>
                  </a:lnTo>
                  <a:lnTo>
                    <a:pt x="591" y="0"/>
                  </a:lnTo>
                  <a:lnTo>
                    <a:pt x="594" y="0"/>
                  </a:lnTo>
                  <a:lnTo>
                    <a:pt x="594" y="1"/>
                  </a:lnTo>
                  <a:lnTo>
                    <a:pt x="621" y="4"/>
                  </a:lnTo>
                  <a:lnTo>
                    <a:pt x="647" y="12"/>
                  </a:lnTo>
                  <a:lnTo>
                    <a:pt x="669" y="25"/>
                  </a:lnTo>
                  <a:lnTo>
                    <a:pt x="689" y="42"/>
                  </a:lnTo>
                  <a:lnTo>
                    <a:pt x="705" y="61"/>
                  </a:lnTo>
                  <a:lnTo>
                    <a:pt x="717" y="84"/>
                  </a:lnTo>
                  <a:lnTo>
                    <a:pt x="725" y="110"/>
                  </a:lnTo>
                  <a:lnTo>
                    <a:pt x="728" y="137"/>
                  </a:lnTo>
                  <a:lnTo>
                    <a:pt x="728" y="1276"/>
                  </a:lnTo>
                  <a:lnTo>
                    <a:pt x="725" y="1305"/>
                  </a:lnTo>
                  <a:lnTo>
                    <a:pt x="717" y="1330"/>
                  </a:lnTo>
                  <a:lnTo>
                    <a:pt x="704" y="1353"/>
                  </a:lnTo>
                  <a:lnTo>
                    <a:pt x="688" y="1374"/>
                  </a:lnTo>
                  <a:lnTo>
                    <a:pt x="667" y="1390"/>
                  </a:lnTo>
                  <a:lnTo>
                    <a:pt x="645" y="1403"/>
                  </a:lnTo>
                  <a:lnTo>
                    <a:pt x="619" y="1410"/>
                  </a:lnTo>
                  <a:lnTo>
                    <a:pt x="592" y="1414"/>
                  </a:lnTo>
                  <a:lnTo>
                    <a:pt x="569" y="1411"/>
                  </a:lnTo>
                  <a:lnTo>
                    <a:pt x="547" y="1406"/>
                  </a:lnTo>
                  <a:lnTo>
                    <a:pt x="527" y="1397"/>
                  </a:lnTo>
                  <a:lnTo>
                    <a:pt x="509" y="1386"/>
                  </a:lnTo>
                  <a:lnTo>
                    <a:pt x="509" y="2258"/>
                  </a:lnTo>
                  <a:lnTo>
                    <a:pt x="506" y="2285"/>
                  </a:lnTo>
                  <a:lnTo>
                    <a:pt x="499" y="2311"/>
                  </a:lnTo>
                  <a:lnTo>
                    <a:pt x="486" y="2335"/>
                  </a:lnTo>
                  <a:lnTo>
                    <a:pt x="470" y="2354"/>
                  </a:lnTo>
                  <a:lnTo>
                    <a:pt x="449" y="2372"/>
                  </a:lnTo>
                  <a:lnTo>
                    <a:pt x="426" y="2383"/>
                  </a:lnTo>
                  <a:lnTo>
                    <a:pt x="401" y="2392"/>
                  </a:lnTo>
                  <a:lnTo>
                    <a:pt x="372" y="2394"/>
                  </a:lnTo>
                  <a:lnTo>
                    <a:pt x="345" y="2392"/>
                  </a:lnTo>
                  <a:lnTo>
                    <a:pt x="320" y="2383"/>
                  </a:lnTo>
                  <a:lnTo>
                    <a:pt x="297" y="2372"/>
                  </a:lnTo>
                  <a:lnTo>
                    <a:pt x="276" y="2354"/>
                  </a:lnTo>
                  <a:lnTo>
                    <a:pt x="260" y="2335"/>
                  </a:lnTo>
                  <a:lnTo>
                    <a:pt x="247" y="2311"/>
                  </a:lnTo>
                  <a:lnTo>
                    <a:pt x="240" y="2285"/>
                  </a:lnTo>
                  <a:lnTo>
                    <a:pt x="236" y="2258"/>
                  </a:lnTo>
                  <a:lnTo>
                    <a:pt x="233" y="2258"/>
                  </a:lnTo>
                  <a:lnTo>
                    <a:pt x="230" y="2285"/>
                  </a:lnTo>
                  <a:lnTo>
                    <a:pt x="222" y="2311"/>
                  </a:lnTo>
                  <a:lnTo>
                    <a:pt x="209" y="2335"/>
                  </a:lnTo>
                  <a:lnTo>
                    <a:pt x="192" y="2354"/>
                  </a:lnTo>
                  <a:lnTo>
                    <a:pt x="173" y="2372"/>
                  </a:lnTo>
                  <a:lnTo>
                    <a:pt x="149" y="2383"/>
                  </a:lnTo>
                  <a:lnTo>
                    <a:pt x="123" y="2392"/>
                  </a:lnTo>
                  <a:lnTo>
                    <a:pt x="96" y="2394"/>
                  </a:lnTo>
                  <a:lnTo>
                    <a:pt x="69" y="2392"/>
                  </a:lnTo>
                  <a:lnTo>
                    <a:pt x="43" y="2383"/>
                  </a:lnTo>
                  <a:lnTo>
                    <a:pt x="19" y="2372"/>
                  </a:lnTo>
                  <a:lnTo>
                    <a:pt x="0" y="2354"/>
                  </a:lnTo>
                  <a:lnTo>
                    <a:pt x="0" y="1702"/>
                  </a:lnTo>
                  <a:lnTo>
                    <a:pt x="39" y="1697"/>
                  </a:lnTo>
                  <a:lnTo>
                    <a:pt x="75" y="1685"/>
                  </a:lnTo>
                  <a:lnTo>
                    <a:pt x="109" y="1668"/>
                  </a:lnTo>
                  <a:lnTo>
                    <a:pt x="140" y="1648"/>
                  </a:lnTo>
                  <a:lnTo>
                    <a:pt x="168" y="1622"/>
                  </a:lnTo>
                  <a:lnTo>
                    <a:pt x="191" y="1593"/>
                  </a:lnTo>
                  <a:lnTo>
                    <a:pt x="210" y="1560"/>
                  </a:lnTo>
                  <a:lnTo>
                    <a:pt x="224" y="1526"/>
                  </a:lnTo>
                  <a:lnTo>
                    <a:pt x="234" y="1488"/>
                  </a:lnTo>
                  <a:lnTo>
                    <a:pt x="236" y="1448"/>
                  </a:lnTo>
                  <a:lnTo>
                    <a:pt x="236" y="208"/>
                  </a:lnTo>
                  <a:lnTo>
                    <a:pt x="234" y="172"/>
                  </a:lnTo>
                  <a:lnTo>
                    <a:pt x="227" y="137"/>
                  </a:lnTo>
                  <a:lnTo>
                    <a:pt x="215" y="105"/>
                  </a:lnTo>
                  <a:lnTo>
                    <a:pt x="199" y="74"/>
                  </a:lnTo>
                  <a:lnTo>
                    <a:pt x="178" y="46"/>
                  </a:lnTo>
                  <a:lnTo>
                    <a:pt x="155" y="21"/>
                  </a:lnTo>
                  <a:lnTo>
                    <a:pt x="128" y="0"/>
                  </a:lnTo>
                  <a:lnTo>
                    <a:pt x="438" y="0"/>
                  </a:lnTo>
                  <a:lnTo>
                    <a:pt x="4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1" name="任意多边形 130"/>
          <p:cNvSpPr/>
          <p:nvPr/>
        </p:nvSpPr>
        <p:spPr>
          <a:xfrm>
            <a:off x="3681730" y="1833245"/>
            <a:ext cx="2200910" cy="4436745"/>
          </a:xfrm>
          <a:custGeom>
            <a:avLst/>
            <a:gdLst>
              <a:gd name="connsiteX0" fmla="*/ 2 w 2186715"/>
              <a:gd name="connsiteY0" fmla="*/ 3117474 h 4154922"/>
              <a:gd name="connsiteX1" fmla="*/ 2186715 w 2186715"/>
              <a:gd name="connsiteY1" fmla="*/ 3117474 h 4154922"/>
              <a:gd name="connsiteX2" fmla="*/ 2186715 w 2186715"/>
              <a:gd name="connsiteY2" fmla="*/ 3636198 h 4154922"/>
              <a:gd name="connsiteX3" fmla="*/ 1093358 w 2186715"/>
              <a:gd name="connsiteY3" fmla="*/ 4154922 h 4154922"/>
              <a:gd name="connsiteX4" fmla="*/ 2 w 2186715"/>
              <a:gd name="connsiteY4" fmla="*/ 3636198 h 4154922"/>
              <a:gd name="connsiteX5" fmla="*/ 1093357 w 2186715"/>
              <a:gd name="connsiteY5" fmla="*/ 0 h 4154922"/>
              <a:gd name="connsiteX6" fmla="*/ 2186714 w 2186715"/>
              <a:gd name="connsiteY6" fmla="*/ 1093357 h 4154922"/>
              <a:gd name="connsiteX7" fmla="*/ 2186713 w 2186715"/>
              <a:gd name="connsiteY7" fmla="*/ 3117473 h 4154922"/>
              <a:gd name="connsiteX8" fmla="*/ 0 w 2186715"/>
              <a:gd name="connsiteY8" fmla="*/ 3117473 h 4154922"/>
              <a:gd name="connsiteX9" fmla="*/ 0 w 2186715"/>
              <a:gd name="connsiteY9" fmla="*/ 1933026 h 4154922"/>
              <a:gd name="connsiteX10" fmla="*/ 2186713 w 2186715"/>
              <a:gd name="connsiteY10" fmla="*/ 1933026 h 4154922"/>
              <a:gd name="connsiteX11" fmla="*/ 2186713 w 2186715"/>
              <a:gd name="connsiteY11" fmla="*/ 1695963 h 4154922"/>
              <a:gd name="connsiteX12" fmla="*/ 0 w 2186715"/>
              <a:gd name="connsiteY12" fmla="*/ 1695963 h 4154922"/>
              <a:gd name="connsiteX13" fmla="*/ 0 w 2186715"/>
              <a:gd name="connsiteY13" fmla="*/ 1093357 h 4154922"/>
              <a:gd name="connsiteX14" fmla="*/ 1093357 w 2186715"/>
              <a:gd name="connsiteY14" fmla="*/ 0 h 41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86715" h="4154922">
                <a:moveTo>
                  <a:pt x="2" y="3117474"/>
                </a:moveTo>
                <a:lnTo>
                  <a:pt x="2186715" y="3117474"/>
                </a:lnTo>
                <a:lnTo>
                  <a:pt x="2186715" y="3636198"/>
                </a:lnTo>
                <a:lnTo>
                  <a:pt x="1093358" y="4154922"/>
                </a:lnTo>
                <a:lnTo>
                  <a:pt x="2" y="3636198"/>
                </a:lnTo>
                <a:close/>
                <a:moveTo>
                  <a:pt x="1093357" y="0"/>
                </a:moveTo>
                <a:cubicBezTo>
                  <a:pt x="1697201" y="0"/>
                  <a:pt x="2186714" y="489513"/>
                  <a:pt x="2186714" y="1093357"/>
                </a:cubicBezTo>
                <a:cubicBezTo>
                  <a:pt x="2186714" y="1768062"/>
                  <a:pt x="2186713" y="2442768"/>
                  <a:pt x="2186713" y="3117473"/>
                </a:cubicBezTo>
                <a:lnTo>
                  <a:pt x="0" y="3117473"/>
                </a:lnTo>
                <a:lnTo>
                  <a:pt x="0" y="1933026"/>
                </a:lnTo>
                <a:lnTo>
                  <a:pt x="2186713" y="1933026"/>
                </a:lnTo>
                <a:lnTo>
                  <a:pt x="2186713" y="1695963"/>
                </a:lnTo>
                <a:lnTo>
                  <a:pt x="0" y="1695963"/>
                </a:lnTo>
                <a:lnTo>
                  <a:pt x="0" y="1093357"/>
                </a:lnTo>
                <a:cubicBezTo>
                  <a:pt x="0" y="489513"/>
                  <a:pt x="489513" y="0"/>
                  <a:pt x="1093357" y="0"/>
                </a:cubicBezTo>
                <a:close/>
              </a:path>
            </a:pathLst>
          </a:cu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95"/>
          <p:cNvSpPr/>
          <p:nvPr/>
        </p:nvSpPr>
        <p:spPr>
          <a:xfrm>
            <a:off x="4258010" y="2247517"/>
            <a:ext cx="1012476" cy="101247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任意多边形 132"/>
          <p:cNvSpPr/>
          <p:nvPr/>
        </p:nvSpPr>
        <p:spPr>
          <a:xfrm>
            <a:off x="6343716" y="1905771"/>
            <a:ext cx="2186715" cy="4154923"/>
          </a:xfrm>
          <a:custGeom>
            <a:avLst/>
            <a:gdLst>
              <a:gd name="connsiteX0" fmla="*/ 2 w 2186715"/>
              <a:gd name="connsiteY0" fmla="*/ 3117475 h 4154923"/>
              <a:gd name="connsiteX1" fmla="*/ 2186715 w 2186715"/>
              <a:gd name="connsiteY1" fmla="*/ 3117475 h 4154923"/>
              <a:gd name="connsiteX2" fmla="*/ 2186715 w 2186715"/>
              <a:gd name="connsiteY2" fmla="*/ 3636199 h 4154923"/>
              <a:gd name="connsiteX3" fmla="*/ 1093358 w 2186715"/>
              <a:gd name="connsiteY3" fmla="*/ 4154923 h 4154923"/>
              <a:gd name="connsiteX4" fmla="*/ 2 w 2186715"/>
              <a:gd name="connsiteY4" fmla="*/ 3636199 h 4154923"/>
              <a:gd name="connsiteX5" fmla="*/ 0 w 2186715"/>
              <a:gd name="connsiteY5" fmla="*/ 1948593 h 4154923"/>
              <a:gd name="connsiteX6" fmla="*/ 2186714 w 2186715"/>
              <a:gd name="connsiteY6" fmla="*/ 1948593 h 4154923"/>
              <a:gd name="connsiteX7" fmla="*/ 2186713 w 2186715"/>
              <a:gd name="connsiteY7" fmla="*/ 3117473 h 4154923"/>
              <a:gd name="connsiteX8" fmla="*/ 0 w 2186715"/>
              <a:gd name="connsiteY8" fmla="*/ 3117473 h 4154923"/>
              <a:gd name="connsiteX9" fmla="*/ 1093357 w 2186715"/>
              <a:gd name="connsiteY9" fmla="*/ 0 h 4154923"/>
              <a:gd name="connsiteX10" fmla="*/ 2186714 w 2186715"/>
              <a:gd name="connsiteY10" fmla="*/ 1093357 h 4154923"/>
              <a:gd name="connsiteX11" fmla="*/ 2186714 w 2186715"/>
              <a:gd name="connsiteY11" fmla="*/ 1695963 h 4154923"/>
              <a:gd name="connsiteX12" fmla="*/ 0 w 2186715"/>
              <a:gd name="connsiteY12" fmla="*/ 1695963 h 4154923"/>
              <a:gd name="connsiteX13" fmla="*/ 0 w 2186715"/>
              <a:gd name="connsiteY13" fmla="*/ 1093357 h 4154923"/>
              <a:gd name="connsiteX14" fmla="*/ 1093357 w 2186715"/>
              <a:gd name="connsiteY14" fmla="*/ 0 h 4154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86715" h="4154923">
                <a:moveTo>
                  <a:pt x="2" y="3117475"/>
                </a:moveTo>
                <a:lnTo>
                  <a:pt x="2186715" y="3117475"/>
                </a:lnTo>
                <a:lnTo>
                  <a:pt x="2186715" y="3636199"/>
                </a:lnTo>
                <a:lnTo>
                  <a:pt x="1093358" y="4154923"/>
                </a:lnTo>
                <a:lnTo>
                  <a:pt x="2" y="3636199"/>
                </a:lnTo>
                <a:close/>
                <a:moveTo>
                  <a:pt x="0" y="1948593"/>
                </a:moveTo>
                <a:lnTo>
                  <a:pt x="2186714" y="1948593"/>
                </a:lnTo>
                <a:lnTo>
                  <a:pt x="2186713" y="3117473"/>
                </a:lnTo>
                <a:lnTo>
                  <a:pt x="0" y="3117473"/>
                </a:lnTo>
                <a:close/>
                <a:moveTo>
                  <a:pt x="1093357" y="0"/>
                </a:moveTo>
                <a:cubicBezTo>
                  <a:pt x="1697201" y="0"/>
                  <a:pt x="2186714" y="489513"/>
                  <a:pt x="2186714" y="1093357"/>
                </a:cubicBezTo>
                <a:lnTo>
                  <a:pt x="2186714" y="1695963"/>
                </a:lnTo>
                <a:lnTo>
                  <a:pt x="0" y="1695963"/>
                </a:lnTo>
                <a:lnTo>
                  <a:pt x="0" y="1093357"/>
                </a:lnTo>
                <a:cubicBezTo>
                  <a:pt x="0" y="489513"/>
                  <a:pt x="489513" y="0"/>
                  <a:pt x="1093357" y="0"/>
                </a:cubicBezTo>
                <a:close/>
              </a:path>
            </a:pathLst>
          </a:cu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108"/>
          <p:cNvSpPr/>
          <p:nvPr/>
        </p:nvSpPr>
        <p:spPr>
          <a:xfrm>
            <a:off x="6930837" y="2247517"/>
            <a:ext cx="1012476" cy="101247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任意多边形 133"/>
          <p:cNvSpPr/>
          <p:nvPr/>
        </p:nvSpPr>
        <p:spPr>
          <a:xfrm>
            <a:off x="9016542" y="1905772"/>
            <a:ext cx="2186716" cy="4154922"/>
          </a:xfrm>
          <a:custGeom>
            <a:avLst/>
            <a:gdLst>
              <a:gd name="connsiteX0" fmla="*/ 2 w 2186716"/>
              <a:gd name="connsiteY0" fmla="*/ 3117474 h 4154922"/>
              <a:gd name="connsiteX1" fmla="*/ 2186714 w 2186716"/>
              <a:gd name="connsiteY1" fmla="*/ 3117474 h 4154922"/>
              <a:gd name="connsiteX2" fmla="*/ 2186714 w 2186716"/>
              <a:gd name="connsiteY2" fmla="*/ 3636198 h 4154922"/>
              <a:gd name="connsiteX3" fmla="*/ 1093358 w 2186716"/>
              <a:gd name="connsiteY3" fmla="*/ 4154922 h 4154922"/>
              <a:gd name="connsiteX4" fmla="*/ 2 w 2186716"/>
              <a:gd name="connsiteY4" fmla="*/ 3636198 h 4154922"/>
              <a:gd name="connsiteX5" fmla="*/ 1 w 2186716"/>
              <a:gd name="connsiteY5" fmla="*/ 1948592 h 4154922"/>
              <a:gd name="connsiteX6" fmla="*/ 2186716 w 2186716"/>
              <a:gd name="connsiteY6" fmla="*/ 1948592 h 4154922"/>
              <a:gd name="connsiteX7" fmla="*/ 2186715 w 2186716"/>
              <a:gd name="connsiteY7" fmla="*/ 3117472 h 4154922"/>
              <a:gd name="connsiteX8" fmla="*/ 1 w 2186716"/>
              <a:gd name="connsiteY8" fmla="*/ 3117472 h 4154922"/>
              <a:gd name="connsiteX9" fmla="*/ 1093358 w 2186716"/>
              <a:gd name="connsiteY9" fmla="*/ 0 h 4154922"/>
              <a:gd name="connsiteX10" fmla="*/ 2186716 w 2186716"/>
              <a:gd name="connsiteY10" fmla="*/ 1093356 h 4154922"/>
              <a:gd name="connsiteX11" fmla="*/ 2186715 w 2186716"/>
              <a:gd name="connsiteY11" fmla="*/ 1695962 h 4154922"/>
              <a:gd name="connsiteX12" fmla="*/ 0 w 2186716"/>
              <a:gd name="connsiteY12" fmla="*/ 1695962 h 4154922"/>
              <a:gd name="connsiteX13" fmla="*/ 0 w 2186716"/>
              <a:gd name="connsiteY13" fmla="*/ 1093356 h 4154922"/>
              <a:gd name="connsiteX14" fmla="*/ 1093358 w 2186716"/>
              <a:gd name="connsiteY14" fmla="*/ 0 h 4154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86716" h="4154922">
                <a:moveTo>
                  <a:pt x="2" y="3117474"/>
                </a:moveTo>
                <a:lnTo>
                  <a:pt x="2186714" y="3117474"/>
                </a:lnTo>
                <a:lnTo>
                  <a:pt x="2186714" y="3636198"/>
                </a:lnTo>
                <a:lnTo>
                  <a:pt x="1093358" y="4154922"/>
                </a:lnTo>
                <a:lnTo>
                  <a:pt x="2" y="3636198"/>
                </a:lnTo>
                <a:close/>
                <a:moveTo>
                  <a:pt x="1" y="1948592"/>
                </a:moveTo>
                <a:lnTo>
                  <a:pt x="2186716" y="1948592"/>
                </a:lnTo>
                <a:lnTo>
                  <a:pt x="2186715" y="3117472"/>
                </a:lnTo>
                <a:lnTo>
                  <a:pt x="1" y="3117472"/>
                </a:lnTo>
                <a:close/>
                <a:moveTo>
                  <a:pt x="1093358" y="0"/>
                </a:moveTo>
                <a:cubicBezTo>
                  <a:pt x="1697202" y="0"/>
                  <a:pt x="2186716" y="489512"/>
                  <a:pt x="2186716" y="1093356"/>
                </a:cubicBezTo>
                <a:lnTo>
                  <a:pt x="2186715" y="1695962"/>
                </a:lnTo>
                <a:lnTo>
                  <a:pt x="0" y="1695962"/>
                </a:lnTo>
                <a:lnTo>
                  <a:pt x="0" y="1093356"/>
                </a:lnTo>
                <a:cubicBezTo>
                  <a:pt x="0" y="489512"/>
                  <a:pt x="489514" y="0"/>
                  <a:pt x="1093358" y="0"/>
                </a:cubicBezTo>
                <a:close/>
              </a:path>
            </a:pathLst>
          </a:cu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121"/>
          <p:cNvSpPr/>
          <p:nvPr/>
        </p:nvSpPr>
        <p:spPr>
          <a:xfrm>
            <a:off x="9603664" y="2247517"/>
            <a:ext cx="1012476" cy="101247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4" name="Group 142"/>
          <p:cNvGrpSpPr/>
          <p:nvPr/>
        </p:nvGrpSpPr>
        <p:grpSpPr>
          <a:xfrm>
            <a:off x="4562486" y="2583769"/>
            <a:ext cx="403524" cy="355156"/>
            <a:chOff x="10059988" y="2759075"/>
            <a:chExt cx="463550" cy="407988"/>
          </a:xfrm>
          <a:solidFill>
            <a:srgbClr val="7F7F7F"/>
          </a:solidFill>
        </p:grpSpPr>
        <p:sp>
          <p:nvSpPr>
            <p:cNvPr id="85" name="Freeform 182"/>
            <p:cNvSpPr/>
            <p:nvPr/>
          </p:nvSpPr>
          <p:spPr bwMode="auto">
            <a:xfrm>
              <a:off x="10059988" y="2759075"/>
              <a:ext cx="463550" cy="168275"/>
            </a:xfrm>
            <a:custGeom>
              <a:avLst/>
              <a:gdLst>
                <a:gd name="T0" fmla="*/ 1606 w 3212"/>
                <a:gd name="T1" fmla="*/ 0 h 1164"/>
                <a:gd name="T2" fmla="*/ 1815 w 3212"/>
                <a:gd name="T3" fmla="*/ 5 h 1164"/>
                <a:gd name="T4" fmla="*/ 2016 w 3212"/>
                <a:gd name="T5" fmla="*/ 19 h 1164"/>
                <a:gd name="T6" fmla="*/ 2208 w 3212"/>
                <a:gd name="T7" fmla="*/ 43 h 1164"/>
                <a:gd name="T8" fmla="*/ 2388 w 3212"/>
                <a:gd name="T9" fmla="*/ 74 h 1164"/>
                <a:gd name="T10" fmla="*/ 2554 w 3212"/>
                <a:gd name="T11" fmla="*/ 112 h 1164"/>
                <a:gd name="T12" fmla="*/ 2706 w 3212"/>
                <a:gd name="T13" fmla="*/ 158 h 1164"/>
                <a:gd name="T14" fmla="*/ 2841 w 3212"/>
                <a:gd name="T15" fmla="*/ 210 h 1164"/>
                <a:gd name="T16" fmla="*/ 2958 w 3212"/>
                <a:gd name="T17" fmla="*/ 268 h 1164"/>
                <a:gd name="T18" fmla="*/ 3055 w 3212"/>
                <a:gd name="T19" fmla="*/ 331 h 1164"/>
                <a:gd name="T20" fmla="*/ 3130 w 3212"/>
                <a:gd name="T21" fmla="*/ 398 h 1164"/>
                <a:gd name="T22" fmla="*/ 3182 w 3212"/>
                <a:gd name="T23" fmla="*/ 469 h 1164"/>
                <a:gd name="T24" fmla="*/ 3209 w 3212"/>
                <a:gd name="T25" fmla="*/ 544 h 1164"/>
                <a:gd name="T26" fmla="*/ 3209 w 3212"/>
                <a:gd name="T27" fmla="*/ 620 h 1164"/>
                <a:gd name="T28" fmla="*/ 3182 w 3212"/>
                <a:gd name="T29" fmla="*/ 695 h 1164"/>
                <a:gd name="T30" fmla="*/ 3130 w 3212"/>
                <a:gd name="T31" fmla="*/ 766 h 1164"/>
                <a:gd name="T32" fmla="*/ 3055 w 3212"/>
                <a:gd name="T33" fmla="*/ 833 h 1164"/>
                <a:gd name="T34" fmla="*/ 2958 w 3212"/>
                <a:gd name="T35" fmla="*/ 896 h 1164"/>
                <a:gd name="T36" fmla="*/ 2841 w 3212"/>
                <a:gd name="T37" fmla="*/ 954 h 1164"/>
                <a:gd name="T38" fmla="*/ 2706 w 3212"/>
                <a:gd name="T39" fmla="*/ 1006 h 1164"/>
                <a:gd name="T40" fmla="*/ 2554 w 3212"/>
                <a:gd name="T41" fmla="*/ 1052 h 1164"/>
                <a:gd name="T42" fmla="*/ 2388 w 3212"/>
                <a:gd name="T43" fmla="*/ 1090 h 1164"/>
                <a:gd name="T44" fmla="*/ 2208 w 3212"/>
                <a:gd name="T45" fmla="*/ 1122 h 1164"/>
                <a:gd name="T46" fmla="*/ 2016 w 3212"/>
                <a:gd name="T47" fmla="*/ 1145 h 1164"/>
                <a:gd name="T48" fmla="*/ 1815 w 3212"/>
                <a:gd name="T49" fmla="*/ 1159 h 1164"/>
                <a:gd name="T50" fmla="*/ 1606 w 3212"/>
                <a:gd name="T51" fmla="*/ 1164 h 1164"/>
                <a:gd name="T52" fmla="*/ 1397 w 3212"/>
                <a:gd name="T53" fmla="*/ 1159 h 1164"/>
                <a:gd name="T54" fmla="*/ 1195 w 3212"/>
                <a:gd name="T55" fmla="*/ 1145 h 1164"/>
                <a:gd name="T56" fmla="*/ 1004 w 3212"/>
                <a:gd name="T57" fmla="*/ 1122 h 1164"/>
                <a:gd name="T58" fmla="*/ 824 w 3212"/>
                <a:gd name="T59" fmla="*/ 1090 h 1164"/>
                <a:gd name="T60" fmla="*/ 658 w 3212"/>
                <a:gd name="T61" fmla="*/ 1052 h 1164"/>
                <a:gd name="T62" fmla="*/ 506 w 3212"/>
                <a:gd name="T63" fmla="*/ 1006 h 1164"/>
                <a:gd name="T64" fmla="*/ 371 w 3212"/>
                <a:gd name="T65" fmla="*/ 954 h 1164"/>
                <a:gd name="T66" fmla="*/ 254 w 3212"/>
                <a:gd name="T67" fmla="*/ 896 h 1164"/>
                <a:gd name="T68" fmla="*/ 157 w 3212"/>
                <a:gd name="T69" fmla="*/ 833 h 1164"/>
                <a:gd name="T70" fmla="*/ 82 w 3212"/>
                <a:gd name="T71" fmla="*/ 766 h 1164"/>
                <a:gd name="T72" fmla="*/ 30 w 3212"/>
                <a:gd name="T73" fmla="*/ 695 h 1164"/>
                <a:gd name="T74" fmla="*/ 3 w 3212"/>
                <a:gd name="T75" fmla="*/ 620 h 1164"/>
                <a:gd name="T76" fmla="*/ 3 w 3212"/>
                <a:gd name="T77" fmla="*/ 544 h 1164"/>
                <a:gd name="T78" fmla="*/ 30 w 3212"/>
                <a:gd name="T79" fmla="*/ 469 h 1164"/>
                <a:gd name="T80" fmla="*/ 82 w 3212"/>
                <a:gd name="T81" fmla="*/ 398 h 1164"/>
                <a:gd name="T82" fmla="*/ 157 w 3212"/>
                <a:gd name="T83" fmla="*/ 331 h 1164"/>
                <a:gd name="T84" fmla="*/ 254 w 3212"/>
                <a:gd name="T85" fmla="*/ 268 h 1164"/>
                <a:gd name="T86" fmla="*/ 371 w 3212"/>
                <a:gd name="T87" fmla="*/ 210 h 1164"/>
                <a:gd name="T88" fmla="*/ 506 w 3212"/>
                <a:gd name="T89" fmla="*/ 158 h 1164"/>
                <a:gd name="T90" fmla="*/ 658 w 3212"/>
                <a:gd name="T91" fmla="*/ 112 h 1164"/>
                <a:gd name="T92" fmla="*/ 824 w 3212"/>
                <a:gd name="T93" fmla="*/ 74 h 1164"/>
                <a:gd name="T94" fmla="*/ 1004 w 3212"/>
                <a:gd name="T95" fmla="*/ 43 h 1164"/>
                <a:gd name="T96" fmla="*/ 1195 w 3212"/>
                <a:gd name="T97" fmla="*/ 19 h 1164"/>
                <a:gd name="T98" fmla="*/ 1397 w 3212"/>
                <a:gd name="T99" fmla="*/ 5 h 1164"/>
                <a:gd name="T100" fmla="*/ 1606 w 3212"/>
                <a:gd name="T101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12" h="1164">
                  <a:moveTo>
                    <a:pt x="1606" y="0"/>
                  </a:moveTo>
                  <a:lnTo>
                    <a:pt x="1606" y="0"/>
                  </a:lnTo>
                  <a:lnTo>
                    <a:pt x="1712" y="2"/>
                  </a:lnTo>
                  <a:lnTo>
                    <a:pt x="1815" y="5"/>
                  </a:lnTo>
                  <a:lnTo>
                    <a:pt x="1917" y="11"/>
                  </a:lnTo>
                  <a:lnTo>
                    <a:pt x="2016" y="19"/>
                  </a:lnTo>
                  <a:lnTo>
                    <a:pt x="2114" y="30"/>
                  </a:lnTo>
                  <a:lnTo>
                    <a:pt x="2208" y="43"/>
                  </a:lnTo>
                  <a:lnTo>
                    <a:pt x="2299" y="57"/>
                  </a:lnTo>
                  <a:lnTo>
                    <a:pt x="2388" y="74"/>
                  </a:lnTo>
                  <a:lnTo>
                    <a:pt x="2472" y="92"/>
                  </a:lnTo>
                  <a:lnTo>
                    <a:pt x="2554" y="112"/>
                  </a:lnTo>
                  <a:lnTo>
                    <a:pt x="2632" y="135"/>
                  </a:lnTo>
                  <a:lnTo>
                    <a:pt x="2706" y="158"/>
                  </a:lnTo>
                  <a:lnTo>
                    <a:pt x="2775" y="183"/>
                  </a:lnTo>
                  <a:lnTo>
                    <a:pt x="2841" y="210"/>
                  </a:lnTo>
                  <a:lnTo>
                    <a:pt x="2902" y="238"/>
                  </a:lnTo>
                  <a:lnTo>
                    <a:pt x="2958" y="268"/>
                  </a:lnTo>
                  <a:lnTo>
                    <a:pt x="3009" y="299"/>
                  </a:lnTo>
                  <a:lnTo>
                    <a:pt x="3055" y="331"/>
                  </a:lnTo>
                  <a:lnTo>
                    <a:pt x="3096" y="364"/>
                  </a:lnTo>
                  <a:lnTo>
                    <a:pt x="3130" y="398"/>
                  </a:lnTo>
                  <a:lnTo>
                    <a:pt x="3159" y="433"/>
                  </a:lnTo>
                  <a:lnTo>
                    <a:pt x="3182" y="469"/>
                  </a:lnTo>
                  <a:lnTo>
                    <a:pt x="3199" y="506"/>
                  </a:lnTo>
                  <a:lnTo>
                    <a:pt x="3209" y="544"/>
                  </a:lnTo>
                  <a:lnTo>
                    <a:pt x="3212" y="582"/>
                  </a:lnTo>
                  <a:lnTo>
                    <a:pt x="3209" y="620"/>
                  </a:lnTo>
                  <a:lnTo>
                    <a:pt x="3199" y="658"/>
                  </a:lnTo>
                  <a:lnTo>
                    <a:pt x="3182" y="695"/>
                  </a:lnTo>
                  <a:lnTo>
                    <a:pt x="3159" y="731"/>
                  </a:lnTo>
                  <a:lnTo>
                    <a:pt x="3130" y="766"/>
                  </a:lnTo>
                  <a:lnTo>
                    <a:pt x="3096" y="800"/>
                  </a:lnTo>
                  <a:lnTo>
                    <a:pt x="3055" y="833"/>
                  </a:lnTo>
                  <a:lnTo>
                    <a:pt x="3009" y="865"/>
                  </a:lnTo>
                  <a:lnTo>
                    <a:pt x="2958" y="896"/>
                  </a:lnTo>
                  <a:lnTo>
                    <a:pt x="2902" y="926"/>
                  </a:lnTo>
                  <a:lnTo>
                    <a:pt x="2841" y="954"/>
                  </a:lnTo>
                  <a:lnTo>
                    <a:pt x="2775" y="981"/>
                  </a:lnTo>
                  <a:lnTo>
                    <a:pt x="2706" y="1006"/>
                  </a:lnTo>
                  <a:lnTo>
                    <a:pt x="2632" y="1030"/>
                  </a:lnTo>
                  <a:lnTo>
                    <a:pt x="2554" y="1052"/>
                  </a:lnTo>
                  <a:lnTo>
                    <a:pt x="2472" y="1072"/>
                  </a:lnTo>
                  <a:lnTo>
                    <a:pt x="2388" y="1090"/>
                  </a:lnTo>
                  <a:lnTo>
                    <a:pt x="2299" y="1107"/>
                  </a:lnTo>
                  <a:lnTo>
                    <a:pt x="2208" y="1122"/>
                  </a:lnTo>
                  <a:lnTo>
                    <a:pt x="2114" y="1134"/>
                  </a:lnTo>
                  <a:lnTo>
                    <a:pt x="2016" y="1145"/>
                  </a:lnTo>
                  <a:lnTo>
                    <a:pt x="1917" y="1153"/>
                  </a:lnTo>
                  <a:lnTo>
                    <a:pt x="1815" y="1159"/>
                  </a:lnTo>
                  <a:lnTo>
                    <a:pt x="1712" y="1163"/>
                  </a:lnTo>
                  <a:lnTo>
                    <a:pt x="1606" y="1164"/>
                  </a:lnTo>
                  <a:lnTo>
                    <a:pt x="1500" y="1163"/>
                  </a:lnTo>
                  <a:lnTo>
                    <a:pt x="1397" y="1159"/>
                  </a:lnTo>
                  <a:lnTo>
                    <a:pt x="1295" y="1153"/>
                  </a:lnTo>
                  <a:lnTo>
                    <a:pt x="1195" y="1145"/>
                  </a:lnTo>
                  <a:lnTo>
                    <a:pt x="1098" y="1134"/>
                  </a:lnTo>
                  <a:lnTo>
                    <a:pt x="1004" y="1122"/>
                  </a:lnTo>
                  <a:lnTo>
                    <a:pt x="912" y="1107"/>
                  </a:lnTo>
                  <a:lnTo>
                    <a:pt x="824" y="1090"/>
                  </a:lnTo>
                  <a:lnTo>
                    <a:pt x="739" y="1072"/>
                  </a:lnTo>
                  <a:lnTo>
                    <a:pt x="658" y="1052"/>
                  </a:lnTo>
                  <a:lnTo>
                    <a:pt x="580" y="1030"/>
                  </a:lnTo>
                  <a:lnTo>
                    <a:pt x="506" y="1006"/>
                  </a:lnTo>
                  <a:lnTo>
                    <a:pt x="436" y="981"/>
                  </a:lnTo>
                  <a:lnTo>
                    <a:pt x="371" y="954"/>
                  </a:lnTo>
                  <a:lnTo>
                    <a:pt x="310" y="926"/>
                  </a:lnTo>
                  <a:lnTo>
                    <a:pt x="254" y="896"/>
                  </a:lnTo>
                  <a:lnTo>
                    <a:pt x="203" y="865"/>
                  </a:lnTo>
                  <a:lnTo>
                    <a:pt x="157" y="833"/>
                  </a:lnTo>
                  <a:lnTo>
                    <a:pt x="116" y="800"/>
                  </a:lnTo>
                  <a:lnTo>
                    <a:pt x="82" y="766"/>
                  </a:lnTo>
                  <a:lnTo>
                    <a:pt x="53" y="731"/>
                  </a:lnTo>
                  <a:lnTo>
                    <a:pt x="30" y="695"/>
                  </a:lnTo>
                  <a:lnTo>
                    <a:pt x="13" y="658"/>
                  </a:lnTo>
                  <a:lnTo>
                    <a:pt x="3" y="620"/>
                  </a:lnTo>
                  <a:lnTo>
                    <a:pt x="0" y="582"/>
                  </a:lnTo>
                  <a:lnTo>
                    <a:pt x="3" y="544"/>
                  </a:lnTo>
                  <a:lnTo>
                    <a:pt x="13" y="506"/>
                  </a:lnTo>
                  <a:lnTo>
                    <a:pt x="30" y="469"/>
                  </a:lnTo>
                  <a:lnTo>
                    <a:pt x="53" y="433"/>
                  </a:lnTo>
                  <a:lnTo>
                    <a:pt x="82" y="398"/>
                  </a:lnTo>
                  <a:lnTo>
                    <a:pt x="116" y="364"/>
                  </a:lnTo>
                  <a:lnTo>
                    <a:pt x="157" y="331"/>
                  </a:lnTo>
                  <a:lnTo>
                    <a:pt x="203" y="299"/>
                  </a:lnTo>
                  <a:lnTo>
                    <a:pt x="254" y="268"/>
                  </a:lnTo>
                  <a:lnTo>
                    <a:pt x="310" y="238"/>
                  </a:lnTo>
                  <a:lnTo>
                    <a:pt x="371" y="210"/>
                  </a:lnTo>
                  <a:lnTo>
                    <a:pt x="436" y="183"/>
                  </a:lnTo>
                  <a:lnTo>
                    <a:pt x="506" y="158"/>
                  </a:lnTo>
                  <a:lnTo>
                    <a:pt x="580" y="135"/>
                  </a:lnTo>
                  <a:lnTo>
                    <a:pt x="658" y="112"/>
                  </a:lnTo>
                  <a:lnTo>
                    <a:pt x="739" y="92"/>
                  </a:lnTo>
                  <a:lnTo>
                    <a:pt x="824" y="74"/>
                  </a:lnTo>
                  <a:lnTo>
                    <a:pt x="912" y="57"/>
                  </a:lnTo>
                  <a:lnTo>
                    <a:pt x="1004" y="43"/>
                  </a:lnTo>
                  <a:lnTo>
                    <a:pt x="1098" y="30"/>
                  </a:lnTo>
                  <a:lnTo>
                    <a:pt x="1195" y="19"/>
                  </a:lnTo>
                  <a:lnTo>
                    <a:pt x="1295" y="11"/>
                  </a:lnTo>
                  <a:lnTo>
                    <a:pt x="1397" y="5"/>
                  </a:lnTo>
                  <a:lnTo>
                    <a:pt x="1500" y="2"/>
                  </a:lnTo>
                  <a:lnTo>
                    <a:pt x="16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183"/>
            <p:cNvSpPr/>
            <p:nvPr/>
          </p:nvSpPr>
          <p:spPr bwMode="auto">
            <a:xfrm>
              <a:off x="10059988" y="2917825"/>
              <a:ext cx="463550" cy="93663"/>
            </a:xfrm>
            <a:custGeom>
              <a:avLst/>
              <a:gdLst>
                <a:gd name="T0" fmla="*/ 87 w 3212"/>
                <a:gd name="T1" fmla="*/ 40 h 648"/>
                <a:gd name="T2" fmla="*/ 256 w 3212"/>
                <a:gd name="T3" fmla="*/ 114 h 648"/>
                <a:gd name="T4" fmla="*/ 442 w 3212"/>
                <a:gd name="T5" fmla="*/ 179 h 648"/>
                <a:gd name="T6" fmla="*/ 647 w 3212"/>
                <a:gd name="T7" fmla="*/ 233 h 648"/>
                <a:gd name="T8" fmla="*/ 869 w 3212"/>
                <a:gd name="T9" fmla="*/ 277 h 648"/>
                <a:gd name="T10" fmla="*/ 1103 w 3212"/>
                <a:gd name="T11" fmla="*/ 310 h 648"/>
                <a:gd name="T12" fmla="*/ 1349 w 3212"/>
                <a:gd name="T13" fmla="*/ 330 h 648"/>
                <a:gd name="T14" fmla="*/ 1606 w 3212"/>
                <a:gd name="T15" fmla="*/ 338 h 648"/>
                <a:gd name="T16" fmla="*/ 1862 w 3212"/>
                <a:gd name="T17" fmla="*/ 330 h 648"/>
                <a:gd name="T18" fmla="*/ 2109 w 3212"/>
                <a:gd name="T19" fmla="*/ 310 h 648"/>
                <a:gd name="T20" fmla="*/ 2343 w 3212"/>
                <a:gd name="T21" fmla="*/ 277 h 648"/>
                <a:gd name="T22" fmla="*/ 2564 w 3212"/>
                <a:gd name="T23" fmla="*/ 233 h 648"/>
                <a:gd name="T24" fmla="*/ 2769 w 3212"/>
                <a:gd name="T25" fmla="*/ 179 h 648"/>
                <a:gd name="T26" fmla="*/ 2957 w 3212"/>
                <a:gd name="T27" fmla="*/ 114 h 648"/>
                <a:gd name="T28" fmla="*/ 3125 w 3212"/>
                <a:gd name="T29" fmla="*/ 40 h 648"/>
                <a:gd name="T30" fmla="*/ 3209 w 3212"/>
                <a:gd name="T31" fmla="*/ 33 h 648"/>
                <a:gd name="T32" fmla="*/ 3209 w 3212"/>
                <a:gd name="T33" fmla="*/ 104 h 648"/>
                <a:gd name="T34" fmla="*/ 3182 w 3212"/>
                <a:gd name="T35" fmla="*/ 179 h 648"/>
                <a:gd name="T36" fmla="*/ 3130 w 3212"/>
                <a:gd name="T37" fmla="*/ 250 h 648"/>
                <a:gd name="T38" fmla="*/ 3055 w 3212"/>
                <a:gd name="T39" fmla="*/ 317 h 648"/>
                <a:gd name="T40" fmla="*/ 2958 w 3212"/>
                <a:gd name="T41" fmla="*/ 381 h 648"/>
                <a:gd name="T42" fmla="*/ 2841 w 3212"/>
                <a:gd name="T43" fmla="*/ 439 h 648"/>
                <a:gd name="T44" fmla="*/ 2706 w 3212"/>
                <a:gd name="T45" fmla="*/ 491 h 648"/>
                <a:gd name="T46" fmla="*/ 2554 w 3212"/>
                <a:gd name="T47" fmla="*/ 536 h 648"/>
                <a:gd name="T48" fmla="*/ 2388 w 3212"/>
                <a:gd name="T49" fmla="*/ 575 h 648"/>
                <a:gd name="T50" fmla="*/ 2208 w 3212"/>
                <a:gd name="T51" fmla="*/ 606 h 648"/>
                <a:gd name="T52" fmla="*/ 2016 w 3212"/>
                <a:gd name="T53" fmla="*/ 629 h 648"/>
                <a:gd name="T54" fmla="*/ 1815 w 3212"/>
                <a:gd name="T55" fmla="*/ 644 h 648"/>
                <a:gd name="T56" fmla="*/ 1606 w 3212"/>
                <a:gd name="T57" fmla="*/ 648 h 648"/>
                <a:gd name="T58" fmla="*/ 1397 w 3212"/>
                <a:gd name="T59" fmla="*/ 644 h 648"/>
                <a:gd name="T60" fmla="*/ 1195 w 3212"/>
                <a:gd name="T61" fmla="*/ 629 h 648"/>
                <a:gd name="T62" fmla="*/ 1004 w 3212"/>
                <a:gd name="T63" fmla="*/ 606 h 648"/>
                <a:gd name="T64" fmla="*/ 824 w 3212"/>
                <a:gd name="T65" fmla="*/ 575 h 648"/>
                <a:gd name="T66" fmla="*/ 658 w 3212"/>
                <a:gd name="T67" fmla="*/ 536 h 648"/>
                <a:gd name="T68" fmla="*/ 506 w 3212"/>
                <a:gd name="T69" fmla="*/ 491 h 648"/>
                <a:gd name="T70" fmla="*/ 371 w 3212"/>
                <a:gd name="T71" fmla="*/ 439 h 648"/>
                <a:gd name="T72" fmla="*/ 254 w 3212"/>
                <a:gd name="T73" fmla="*/ 381 h 648"/>
                <a:gd name="T74" fmla="*/ 157 w 3212"/>
                <a:gd name="T75" fmla="*/ 317 h 648"/>
                <a:gd name="T76" fmla="*/ 82 w 3212"/>
                <a:gd name="T77" fmla="*/ 250 h 648"/>
                <a:gd name="T78" fmla="*/ 30 w 3212"/>
                <a:gd name="T79" fmla="*/ 179 h 648"/>
                <a:gd name="T80" fmla="*/ 3 w 3212"/>
                <a:gd name="T81" fmla="*/ 104 h 648"/>
                <a:gd name="T82" fmla="*/ 3 w 3212"/>
                <a:gd name="T83" fmla="*/ 33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8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9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6"/>
                  </a:lnTo>
                  <a:lnTo>
                    <a:pt x="1606" y="338"/>
                  </a:lnTo>
                  <a:lnTo>
                    <a:pt x="1735" y="336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9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9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50"/>
                  </a:lnTo>
                  <a:lnTo>
                    <a:pt x="2958" y="381"/>
                  </a:lnTo>
                  <a:lnTo>
                    <a:pt x="2902" y="410"/>
                  </a:lnTo>
                  <a:lnTo>
                    <a:pt x="2841" y="439"/>
                  </a:lnTo>
                  <a:lnTo>
                    <a:pt x="2775" y="465"/>
                  </a:lnTo>
                  <a:lnTo>
                    <a:pt x="2706" y="491"/>
                  </a:lnTo>
                  <a:lnTo>
                    <a:pt x="2632" y="514"/>
                  </a:lnTo>
                  <a:lnTo>
                    <a:pt x="2554" y="536"/>
                  </a:lnTo>
                  <a:lnTo>
                    <a:pt x="2472" y="557"/>
                  </a:lnTo>
                  <a:lnTo>
                    <a:pt x="2388" y="575"/>
                  </a:lnTo>
                  <a:lnTo>
                    <a:pt x="2299" y="592"/>
                  </a:lnTo>
                  <a:lnTo>
                    <a:pt x="2208" y="606"/>
                  </a:lnTo>
                  <a:lnTo>
                    <a:pt x="2114" y="619"/>
                  </a:lnTo>
                  <a:lnTo>
                    <a:pt x="2016" y="629"/>
                  </a:lnTo>
                  <a:lnTo>
                    <a:pt x="1917" y="638"/>
                  </a:lnTo>
                  <a:lnTo>
                    <a:pt x="1815" y="644"/>
                  </a:lnTo>
                  <a:lnTo>
                    <a:pt x="1712" y="647"/>
                  </a:lnTo>
                  <a:lnTo>
                    <a:pt x="1606" y="648"/>
                  </a:lnTo>
                  <a:lnTo>
                    <a:pt x="1500" y="647"/>
                  </a:lnTo>
                  <a:lnTo>
                    <a:pt x="1397" y="644"/>
                  </a:lnTo>
                  <a:lnTo>
                    <a:pt x="1295" y="638"/>
                  </a:lnTo>
                  <a:lnTo>
                    <a:pt x="1195" y="629"/>
                  </a:lnTo>
                  <a:lnTo>
                    <a:pt x="1098" y="619"/>
                  </a:lnTo>
                  <a:lnTo>
                    <a:pt x="1004" y="606"/>
                  </a:lnTo>
                  <a:lnTo>
                    <a:pt x="912" y="592"/>
                  </a:lnTo>
                  <a:lnTo>
                    <a:pt x="824" y="575"/>
                  </a:lnTo>
                  <a:lnTo>
                    <a:pt x="739" y="557"/>
                  </a:lnTo>
                  <a:lnTo>
                    <a:pt x="658" y="536"/>
                  </a:lnTo>
                  <a:lnTo>
                    <a:pt x="580" y="514"/>
                  </a:lnTo>
                  <a:lnTo>
                    <a:pt x="506" y="491"/>
                  </a:lnTo>
                  <a:lnTo>
                    <a:pt x="436" y="465"/>
                  </a:lnTo>
                  <a:lnTo>
                    <a:pt x="371" y="439"/>
                  </a:lnTo>
                  <a:lnTo>
                    <a:pt x="310" y="410"/>
                  </a:lnTo>
                  <a:lnTo>
                    <a:pt x="254" y="381"/>
                  </a:lnTo>
                  <a:lnTo>
                    <a:pt x="203" y="350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9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184"/>
            <p:cNvSpPr/>
            <p:nvPr/>
          </p:nvSpPr>
          <p:spPr bwMode="auto">
            <a:xfrm>
              <a:off x="10059988" y="2995613"/>
              <a:ext cx="463550" cy="93663"/>
            </a:xfrm>
            <a:custGeom>
              <a:avLst/>
              <a:gdLst>
                <a:gd name="T0" fmla="*/ 87 w 3212"/>
                <a:gd name="T1" fmla="*/ 40 h 647"/>
                <a:gd name="T2" fmla="*/ 256 w 3212"/>
                <a:gd name="T3" fmla="*/ 114 h 647"/>
                <a:gd name="T4" fmla="*/ 442 w 3212"/>
                <a:gd name="T5" fmla="*/ 178 h 647"/>
                <a:gd name="T6" fmla="*/ 647 w 3212"/>
                <a:gd name="T7" fmla="*/ 233 h 647"/>
                <a:gd name="T8" fmla="*/ 869 w 3212"/>
                <a:gd name="T9" fmla="*/ 277 h 647"/>
                <a:gd name="T10" fmla="*/ 1103 w 3212"/>
                <a:gd name="T11" fmla="*/ 310 h 647"/>
                <a:gd name="T12" fmla="*/ 1349 w 3212"/>
                <a:gd name="T13" fmla="*/ 330 h 647"/>
                <a:gd name="T14" fmla="*/ 1606 w 3212"/>
                <a:gd name="T15" fmla="*/ 337 h 647"/>
                <a:gd name="T16" fmla="*/ 1862 w 3212"/>
                <a:gd name="T17" fmla="*/ 330 h 647"/>
                <a:gd name="T18" fmla="*/ 2109 w 3212"/>
                <a:gd name="T19" fmla="*/ 310 h 647"/>
                <a:gd name="T20" fmla="*/ 2343 w 3212"/>
                <a:gd name="T21" fmla="*/ 277 h 647"/>
                <a:gd name="T22" fmla="*/ 2564 w 3212"/>
                <a:gd name="T23" fmla="*/ 233 h 647"/>
                <a:gd name="T24" fmla="*/ 2769 w 3212"/>
                <a:gd name="T25" fmla="*/ 178 h 647"/>
                <a:gd name="T26" fmla="*/ 2957 w 3212"/>
                <a:gd name="T27" fmla="*/ 114 h 647"/>
                <a:gd name="T28" fmla="*/ 3125 w 3212"/>
                <a:gd name="T29" fmla="*/ 40 h 647"/>
                <a:gd name="T30" fmla="*/ 3209 w 3212"/>
                <a:gd name="T31" fmla="*/ 33 h 647"/>
                <a:gd name="T32" fmla="*/ 3209 w 3212"/>
                <a:gd name="T33" fmla="*/ 104 h 647"/>
                <a:gd name="T34" fmla="*/ 3182 w 3212"/>
                <a:gd name="T35" fmla="*/ 178 h 647"/>
                <a:gd name="T36" fmla="*/ 3130 w 3212"/>
                <a:gd name="T37" fmla="*/ 250 h 647"/>
                <a:gd name="T38" fmla="*/ 3055 w 3212"/>
                <a:gd name="T39" fmla="*/ 317 h 647"/>
                <a:gd name="T40" fmla="*/ 2958 w 3212"/>
                <a:gd name="T41" fmla="*/ 380 h 647"/>
                <a:gd name="T42" fmla="*/ 2841 w 3212"/>
                <a:gd name="T43" fmla="*/ 438 h 647"/>
                <a:gd name="T44" fmla="*/ 2706 w 3212"/>
                <a:gd name="T45" fmla="*/ 490 h 647"/>
                <a:gd name="T46" fmla="*/ 2554 w 3212"/>
                <a:gd name="T47" fmla="*/ 535 h 647"/>
                <a:gd name="T48" fmla="*/ 2388 w 3212"/>
                <a:gd name="T49" fmla="*/ 574 h 647"/>
                <a:gd name="T50" fmla="*/ 2208 w 3212"/>
                <a:gd name="T51" fmla="*/ 605 h 647"/>
                <a:gd name="T52" fmla="*/ 2016 w 3212"/>
                <a:gd name="T53" fmla="*/ 628 h 647"/>
                <a:gd name="T54" fmla="*/ 1815 w 3212"/>
                <a:gd name="T55" fmla="*/ 643 h 647"/>
                <a:gd name="T56" fmla="*/ 1606 w 3212"/>
                <a:gd name="T57" fmla="*/ 647 h 647"/>
                <a:gd name="T58" fmla="*/ 1397 w 3212"/>
                <a:gd name="T59" fmla="*/ 643 h 647"/>
                <a:gd name="T60" fmla="*/ 1195 w 3212"/>
                <a:gd name="T61" fmla="*/ 628 h 647"/>
                <a:gd name="T62" fmla="*/ 1004 w 3212"/>
                <a:gd name="T63" fmla="*/ 605 h 647"/>
                <a:gd name="T64" fmla="*/ 824 w 3212"/>
                <a:gd name="T65" fmla="*/ 574 h 647"/>
                <a:gd name="T66" fmla="*/ 658 w 3212"/>
                <a:gd name="T67" fmla="*/ 535 h 647"/>
                <a:gd name="T68" fmla="*/ 506 w 3212"/>
                <a:gd name="T69" fmla="*/ 490 h 647"/>
                <a:gd name="T70" fmla="*/ 371 w 3212"/>
                <a:gd name="T71" fmla="*/ 438 h 647"/>
                <a:gd name="T72" fmla="*/ 254 w 3212"/>
                <a:gd name="T73" fmla="*/ 380 h 647"/>
                <a:gd name="T74" fmla="*/ 157 w 3212"/>
                <a:gd name="T75" fmla="*/ 317 h 647"/>
                <a:gd name="T76" fmla="*/ 82 w 3212"/>
                <a:gd name="T77" fmla="*/ 250 h 647"/>
                <a:gd name="T78" fmla="*/ 30 w 3212"/>
                <a:gd name="T79" fmla="*/ 178 h 647"/>
                <a:gd name="T80" fmla="*/ 3 w 3212"/>
                <a:gd name="T81" fmla="*/ 104 h 647"/>
                <a:gd name="T82" fmla="*/ 3 w 3212"/>
                <a:gd name="T83" fmla="*/ 33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7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8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49"/>
                  </a:lnTo>
                  <a:lnTo>
                    <a:pt x="2958" y="380"/>
                  </a:lnTo>
                  <a:lnTo>
                    <a:pt x="2902" y="409"/>
                  </a:lnTo>
                  <a:lnTo>
                    <a:pt x="2841" y="438"/>
                  </a:lnTo>
                  <a:lnTo>
                    <a:pt x="2775" y="464"/>
                  </a:lnTo>
                  <a:lnTo>
                    <a:pt x="2706" y="490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6"/>
                  </a:lnTo>
                  <a:lnTo>
                    <a:pt x="2388" y="574"/>
                  </a:lnTo>
                  <a:lnTo>
                    <a:pt x="2299" y="591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7"/>
                  </a:lnTo>
                  <a:lnTo>
                    <a:pt x="1815" y="643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3"/>
                  </a:lnTo>
                  <a:lnTo>
                    <a:pt x="1295" y="637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1"/>
                  </a:lnTo>
                  <a:lnTo>
                    <a:pt x="824" y="574"/>
                  </a:lnTo>
                  <a:lnTo>
                    <a:pt x="739" y="556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90"/>
                  </a:lnTo>
                  <a:lnTo>
                    <a:pt x="436" y="464"/>
                  </a:lnTo>
                  <a:lnTo>
                    <a:pt x="371" y="438"/>
                  </a:lnTo>
                  <a:lnTo>
                    <a:pt x="310" y="409"/>
                  </a:lnTo>
                  <a:lnTo>
                    <a:pt x="254" y="380"/>
                  </a:lnTo>
                  <a:lnTo>
                    <a:pt x="203" y="349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8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185"/>
            <p:cNvSpPr/>
            <p:nvPr/>
          </p:nvSpPr>
          <p:spPr bwMode="auto">
            <a:xfrm>
              <a:off x="10059988" y="3074988"/>
              <a:ext cx="463550" cy="92075"/>
            </a:xfrm>
            <a:custGeom>
              <a:avLst/>
              <a:gdLst>
                <a:gd name="T0" fmla="*/ 87 w 3212"/>
                <a:gd name="T1" fmla="*/ 40 h 647"/>
                <a:gd name="T2" fmla="*/ 256 w 3212"/>
                <a:gd name="T3" fmla="*/ 113 h 647"/>
                <a:gd name="T4" fmla="*/ 442 w 3212"/>
                <a:gd name="T5" fmla="*/ 178 h 647"/>
                <a:gd name="T6" fmla="*/ 647 w 3212"/>
                <a:gd name="T7" fmla="*/ 233 h 647"/>
                <a:gd name="T8" fmla="*/ 869 w 3212"/>
                <a:gd name="T9" fmla="*/ 277 h 647"/>
                <a:gd name="T10" fmla="*/ 1103 w 3212"/>
                <a:gd name="T11" fmla="*/ 310 h 647"/>
                <a:gd name="T12" fmla="*/ 1349 w 3212"/>
                <a:gd name="T13" fmla="*/ 330 h 647"/>
                <a:gd name="T14" fmla="*/ 1606 w 3212"/>
                <a:gd name="T15" fmla="*/ 337 h 647"/>
                <a:gd name="T16" fmla="*/ 1862 w 3212"/>
                <a:gd name="T17" fmla="*/ 330 h 647"/>
                <a:gd name="T18" fmla="*/ 2109 w 3212"/>
                <a:gd name="T19" fmla="*/ 310 h 647"/>
                <a:gd name="T20" fmla="*/ 2343 w 3212"/>
                <a:gd name="T21" fmla="*/ 277 h 647"/>
                <a:gd name="T22" fmla="*/ 2564 w 3212"/>
                <a:gd name="T23" fmla="*/ 233 h 647"/>
                <a:gd name="T24" fmla="*/ 2769 w 3212"/>
                <a:gd name="T25" fmla="*/ 178 h 647"/>
                <a:gd name="T26" fmla="*/ 2957 w 3212"/>
                <a:gd name="T27" fmla="*/ 113 h 647"/>
                <a:gd name="T28" fmla="*/ 3125 w 3212"/>
                <a:gd name="T29" fmla="*/ 40 h 647"/>
                <a:gd name="T30" fmla="*/ 3209 w 3212"/>
                <a:gd name="T31" fmla="*/ 32 h 647"/>
                <a:gd name="T32" fmla="*/ 3209 w 3212"/>
                <a:gd name="T33" fmla="*/ 103 h 647"/>
                <a:gd name="T34" fmla="*/ 3182 w 3212"/>
                <a:gd name="T35" fmla="*/ 178 h 647"/>
                <a:gd name="T36" fmla="*/ 3130 w 3212"/>
                <a:gd name="T37" fmla="*/ 249 h 647"/>
                <a:gd name="T38" fmla="*/ 3055 w 3212"/>
                <a:gd name="T39" fmla="*/ 316 h 647"/>
                <a:gd name="T40" fmla="*/ 2958 w 3212"/>
                <a:gd name="T41" fmla="*/ 379 h 647"/>
                <a:gd name="T42" fmla="*/ 2841 w 3212"/>
                <a:gd name="T43" fmla="*/ 437 h 647"/>
                <a:gd name="T44" fmla="*/ 2706 w 3212"/>
                <a:gd name="T45" fmla="*/ 489 h 647"/>
                <a:gd name="T46" fmla="*/ 2554 w 3212"/>
                <a:gd name="T47" fmla="*/ 535 h 647"/>
                <a:gd name="T48" fmla="*/ 2388 w 3212"/>
                <a:gd name="T49" fmla="*/ 574 h 647"/>
                <a:gd name="T50" fmla="*/ 2208 w 3212"/>
                <a:gd name="T51" fmla="*/ 605 h 647"/>
                <a:gd name="T52" fmla="*/ 2016 w 3212"/>
                <a:gd name="T53" fmla="*/ 628 h 647"/>
                <a:gd name="T54" fmla="*/ 1815 w 3212"/>
                <a:gd name="T55" fmla="*/ 642 h 647"/>
                <a:gd name="T56" fmla="*/ 1606 w 3212"/>
                <a:gd name="T57" fmla="*/ 647 h 647"/>
                <a:gd name="T58" fmla="*/ 1397 w 3212"/>
                <a:gd name="T59" fmla="*/ 642 h 647"/>
                <a:gd name="T60" fmla="*/ 1195 w 3212"/>
                <a:gd name="T61" fmla="*/ 628 h 647"/>
                <a:gd name="T62" fmla="*/ 1004 w 3212"/>
                <a:gd name="T63" fmla="*/ 605 h 647"/>
                <a:gd name="T64" fmla="*/ 824 w 3212"/>
                <a:gd name="T65" fmla="*/ 574 h 647"/>
                <a:gd name="T66" fmla="*/ 658 w 3212"/>
                <a:gd name="T67" fmla="*/ 535 h 647"/>
                <a:gd name="T68" fmla="*/ 506 w 3212"/>
                <a:gd name="T69" fmla="*/ 489 h 647"/>
                <a:gd name="T70" fmla="*/ 371 w 3212"/>
                <a:gd name="T71" fmla="*/ 437 h 647"/>
                <a:gd name="T72" fmla="*/ 254 w 3212"/>
                <a:gd name="T73" fmla="*/ 379 h 647"/>
                <a:gd name="T74" fmla="*/ 157 w 3212"/>
                <a:gd name="T75" fmla="*/ 316 h 647"/>
                <a:gd name="T76" fmla="*/ 82 w 3212"/>
                <a:gd name="T77" fmla="*/ 249 h 647"/>
                <a:gd name="T78" fmla="*/ 30 w 3212"/>
                <a:gd name="T79" fmla="*/ 178 h 647"/>
                <a:gd name="T80" fmla="*/ 3 w 3212"/>
                <a:gd name="T81" fmla="*/ 103 h 647"/>
                <a:gd name="T82" fmla="*/ 3 w 3212"/>
                <a:gd name="T83" fmla="*/ 32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7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3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3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2"/>
                  </a:lnTo>
                  <a:lnTo>
                    <a:pt x="3212" y="65"/>
                  </a:lnTo>
                  <a:lnTo>
                    <a:pt x="3209" y="103"/>
                  </a:lnTo>
                  <a:lnTo>
                    <a:pt x="3199" y="141"/>
                  </a:lnTo>
                  <a:lnTo>
                    <a:pt x="3182" y="178"/>
                  </a:lnTo>
                  <a:lnTo>
                    <a:pt x="3159" y="214"/>
                  </a:lnTo>
                  <a:lnTo>
                    <a:pt x="3130" y="249"/>
                  </a:lnTo>
                  <a:lnTo>
                    <a:pt x="3096" y="283"/>
                  </a:lnTo>
                  <a:lnTo>
                    <a:pt x="3055" y="316"/>
                  </a:lnTo>
                  <a:lnTo>
                    <a:pt x="3009" y="348"/>
                  </a:lnTo>
                  <a:lnTo>
                    <a:pt x="2958" y="379"/>
                  </a:lnTo>
                  <a:lnTo>
                    <a:pt x="2902" y="409"/>
                  </a:lnTo>
                  <a:lnTo>
                    <a:pt x="2841" y="437"/>
                  </a:lnTo>
                  <a:lnTo>
                    <a:pt x="2775" y="464"/>
                  </a:lnTo>
                  <a:lnTo>
                    <a:pt x="2706" y="489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5"/>
                  </a:lnTo>
                  <a:lnTo>
                    <a:pt x="2388" y="574"/>
                  </a:lnTo>
                  <a:lnTo>
                    <a:pt x="2299" y="590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6"/>
                  </a:lnTo>
                  <a:lnTo>
                    <a:pt x="1815" y="642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2"/>
                  </a:lnTo>
                  <a:lnTo>
                    <a:pt x="1295" y="636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0"/>
                  </a:lnTo>
                  <a:lnTo>
                    <a:pt x="824" y="574"/>
                  </a:lnTo>
                  <a:lnTo>
                    <a:pt x="739" y="555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89"/>
                  </a:lnTo>
                  <a:lnTo>
                    <a:pt x="436" y="464"/>
                  </a:lnTo>
                  <a:lnTo>
                    <a:pt x="371" y="437"/>
                  </a:lnTo>
                  <a:lnTo>
                    <a:pt x="310" y="409"/>
                  </a:lnTo>
                  <a:lnTo>
                    <a:pt x="254" y="379"/>
                  </a:lnTo>
                  <a:lnTo>
                    <a:pt x="203" y="348"/>
                  </a:lnTo>
                  <a:lnTo>
                    <a:pt x="157" y="316"/>
                  </a:lnTo>
                  <a:lnTo>
                    <a:pt x="116" y="283"/>
                  </a:lnTo>
                  <a:lnTo>
                    <a:pt x="82" y="249"/>
                  </a:lnTo>
                  <a:lnTo>
                    <a:pt x="53" y="214"/>
                  </a:lnTo>
                  <a:lnTo>
                    <a:pt x="30" y="178"/>
                  </a:lnTo>
                  <a:lnTo>
                    <a:pt x="13" y="141"/>
                  </a:lnTo>
                  <a:lnTo>
                    <a:pt x="3" y="103"/>
                  </a:lnTo>
                  <a:lnTo>
                    <a:pt x="0" y="65"/>
                  </a:lnTo>
                  <a:lnTo>
                    <a:pt x="3" y="3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9" name="Freeform 66"/>
          <p:cNvSpPr>
            <a:spLocks noEditPoints="1"/>
          </p:cNvSpPr>
          <p:nvPr/>
        </p:nvSpPr>
        <p:spPr bwMode="auto">
          <a:xfrm>
            <a:off x="9898169" y="2557513"/>
            <a:ext cx="423466" cy="421940"/>
          </a:xfrm>
          <a:custGeom>
            <a:avLst/>
            <a:gdLst>
              <a:gd name="T0" fmla="*/ 3130 w 3331"/>
              <a:gd name="T1" fmla="*/ 1290 h 3328"/>
              <a:gd name="T2" fmla="*/ 3082 w 3331"/>
              <a:gd name="T3" fmla="*/ 1039 h 3328"/>
              <a:gd name="T4" fmla="*/ 2984 w 3331"/>
              <a:gd name="T5" fmla="*/ 809 h 3328"/>
              <a:gd name="T6" fmla="*/ 2841 w 3331"/>
              <a:gd name="T7" fmla="*/ 606 h 3328"/>
              <a:gd name="T8" fmla="*/ 2661 w 3331"/>
              <a:gd name="T9" fmla="*/ 438 h 3328"/>
              <a:gd name="T10" fmla="*/ 2449 w 3331"/>
              <a:gd name="T11" fmla="*/ 310 h 3328"/>
              <a:gd name="T12" fmla="*/ 2210 w 3331"/>
              <a:gd name="T13" fmla="*/ 227 h 3328"/>
              <a:gd name="T14" fmla="*/ 1571 w 3331"/>
              <a:gd name="T15" fmla="*/ 185 h 3328"/>
              <a:gd name="T16" fmla="*/ 1632 w 3331"/>
              <a:gd name="T17" fmla="*/ 207 h 3328"/>
              <a:gd name="T18" fmla="*/ 1666 w 3331"/>
              <a:gd name="T19" fmla="*/ 261 h 3328"/>
              <a:gd name="T20" fmla="*/ 1672 w 3331"/>
              <a:gd name="T21" fmla="*/ 1578 h 3328"/>
              <a:gd name="T22" fmla="*/ 1708 w 3331"/>
              <a:gd name="T23" fmla="*/ 1635 h 3328"/>
              <a:gd name="T24" fmla="*/ 1773 w 3331"/>
              <a:gd name="T25" fmla="*/ 1659 h 3328"/>
              <a:gd name="T26" fmla="*/ 3087 w 3331"/>
              <a:gd name="T27" fmla="*/ 1669 h 3328"/>
              <a:gd name="T28" fmla="*/ 3132 w 3331"/>
              <a:gd name="T29" fmla="*/ 1714 h 3328"/>
              <a:gd name="T30" fmla="*/ 3139 w 3331"/>
              <a:gd name="T31" fmla="*/ 1846 h 3328"/>
              <a:gd name="T32" fmla="*/ 3103 w 3331"/>
              <a:gd name="T33" fmla="*/ 2109 h 3328"/>
              <a:gd name="T34" fmla="*/ 3023 w 3331"/>
              <a:gd name="T35" fmla="*/ 2358 h 3328"/>
              <a:gd name="T36" fmla="*/ 2903 w 3331"/>
              <a:gd name="T37" fmla="*/ 2590 h 3328"/>
              <a:gd name="T38" fmla="*/ 2743 w 3331"/>
              <a:gd name="T39" fmla="*/ 2802 h 3328"/>
              <a:gd name="T40" fmla="*/ 2549 w 3331"/>
              <a:gd name="T41" fmla="*/ 2986 h 3328"/>
              <a:gd name="T42" fmla="*/ 2330 w 3331"/>
              <a:gd name="T43" fmla="*/ 3133 h 3328"/>
              <a:gd name="T44" fmla="*/ 2091 w 3331"/>
              <a:gd name="T45" fmla="*/ 3240 h 3328"/>
              <a:gd name="T46" fmla="*/ 1837 w 3331"/>
              <a:gd name="T47" fmla="*/ 3305 h 3328"/>
              <a:gd name="T48" fmla="*/ 1571 w 3331"/>
              <a:gd name="T49" fmla="*/ 3328 h 3328"/>
              <a:gd name="T50" fmla="*/ 1440 w 3331"/>
              <a:gd name="T51" fmla="*/ 3322 h 3328"/>
              <a:gd name="T52" fmla="*/ 1169 w 3331"/>
              <a:gd name="T53" fmla="*/ 3276 h 3328"/>
              <a:gd name="T54" fmla="*/ 912 w 3331"/>
              <a:gd name="T55" fmla="*/ 3182 h 3328"/>
              <a:gd name="T56" fmla="*/ 674 w 3331"/>
              <a:gd name="T57" fmla="*/ 3046 h 3328"/>
              <a:gd name="T58" fmla="*/ 460 w 3331"/>
              <a:gd name="T59" fmla="*/ 2866 h 3328"/>
              <a:gd name="T60" fmla="*/ 281 w 3331"/>
              <a:gd name="T61" fmla="*/ 2653 h 3328"/>
              <a:gd name="T62" fmla="*/ 145 w 3331"/>
              <a:gd name="T63" fmla="*/ 2415 h 3328"/>
              <a:gd name="T64" fmla="*/ 51 w 3331"/>
              <a:gd name="T65" fmla="*/ 2158 h 3328"/>
              <a:gd name="T66" fmla="*/ 4 w 3331"/>
              <a:gd name="T67" fmla="*/ 1887 h 3328"/>
              <a:gd name="T68" fmla="*/ 5 w 3331"/>
              <a:gd name="T69" fmla="*/ 1613 h 3328"/>
              <a:gd name="T70" fmla="*/ 52 w 3331"/>
              <a:gd name="T71" fmla="*/ 1349 h 3328"/>
              <a:gd name="T72" fmla="*/ 142 w 3331"/>
              <a:gd name="T73" fmla="*/ 1100 h 3328"/>
              <a:gd name="T74" fmla="*/ 274 w 3331"/>
              <a:gd name="T75" fmla="*/ 868 h 3328"/>
              <a:gd name="T76" fmla="*/ 446 w 3331"/>
              <a:gd name="T77" fmla="*/ 659 h 3328"/>
              <a:gd name="T78" fmla="*/ 651 w 3331"/>
              <a:gd name="T79" fmla="*/ 482 h 3328"/>
              <a:gd name="T80" fmla="*/ 880 w 3331"/>
              <a:gd name="T81" fmla="*/ 344 h 3328"/>
              <a:gd name="T82" fmla="*/ 1128 w 3331"/>
              <a:gd name="T83" fmla="*/ 249 h 3328"/>
              <a:gd name="T84" fmla="*/ 1389 w 3331"/>
              <a:gd name="T85" fmla="*/ 196 h 3328"/>
              <a:gd name="T86" fmla="*/ 1943 w 3331"/>
              <a:gd name="T87" fmla="*/ 0 h 3328"/>
              <a:gd name="T88" fmla="*/ 2222 w 3331"/>
              <a:gd name="T89" fmla="*/ 29 h 3328"/>
              <a:gd name="T90" fmla="*/ 2482 w 3331"/>
              <a:gd name="T91" fmla="*/ 109 h 3328"/>
              <a:gd name="T92" fmla="*/ 2718 w 3331"/>
              <a:gd name="T93" fmla="*/ 237 h 3328"/>
              <a:gd name="T94" fmla="*/ 2923 w 3331"/>
              <a:gd name="T95" fmla="*/ 407 h 3328"/>
              <a:gd name="T96" fmla="*/ 3094 w 3331"/>
              <a:gd name="T97" fmla="*/ 613 h 3328"/>
              <a:gd name="T98" fmla="*/ 3222 w 3331"/>
              <a:gd name="T99" fmla="*/ 848 h 3328"/>
              <a:gd name="T100" fmla="*/ 3302 w 3331"/>
              <a:gd name="T101" fmla="*/ 1109 h 3328"/>
              <a:gd name="T102" fmla="*/ 3331 w 3331"/>
              <a:gd name="T103" fmla="*/ 1388 h 3328"/>
              <a:gd name="T104" fmla="*/ 3310 w 3331"/>
              <a:gd name="T105" fmla="*/ 1449 h 3328"/>
              <a:gd name="T106" fmla="*/ 3256 w 3331"/>
              <a:gd name="T107" fmla="*/ 1484 h 3328"/>
              <a:gd name="T108" fmla="*/ 1920 w 3331"/>
              <a:gd name="T109" fmla="*/ 1484 h 3328"/>
              <a:gd name="T110" fmla="*/ 1866 w 3331"/>
              <a:gd name="T111" fmla="*/ 1449 h 3328"/>
              <a:gd name="T112" fmla="*/ 1844 w 3331"/>
              <a:gd name="T113" fmla="*/ 1388 h 3328"/>
              <a:gd name="T114" fmla="*/ 1854 w 3331"/>
              <a:gd name="T115" fmla="*/ 55 h 3328"/>
              <a:gd name="T116" fmla="*/ 1899 w 3331"/>
              <a:gd name="T117" fmla="*/ 10 h 3328"/>
              <a:gd name="T118" fmla="*/ 1943 w 3331"/>
              <a:gd name="T119" fmla="*/ 0 h 3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331" h="3328">
                <a:moveTo>
                  <a:pt x="2040" y="201"/>
                </a:moveTo>
                <a:lnTo>
                  <a:pt x="2040" y="1290"/>
                </a:lnTo>
                <a:lnTo>
                  <a:pt x="3130" y="1290"/>
                </a:lnTo>
                <a:lnTo>
                  <a:pt x="3120" y="1204"/>
                </a:lnTo>
                <a:lnTo>
                  <a:pt x="3104" y="1120"/>
                </a:lnTo>
                <a:lnTo>
                  <a:pt x="3082" y="1039"/>
                </a:lnTo>
                <a:lnTo>
                  <a:pt x="3055" y="959"/>
                </a:lnTo>
                <a:lnTo>
                  <a:pt x="3021" y="882"/>
                </a:lnTo>
                <a:lnTo>
                  <a:pt x="2984" y="809"/>
                </a:lnTo>
                <a:lnTo>
                  <a:pt x="2941" y="737"/>
                </a:lnTo>
                <a:lnTo>
                  <a:pt x="2893" y="670"/>
                </a:lnTo>
                <a:lnTo>
                  <a:pt x="2841" y="606"/>
                </a:lnTo>
                <a:lnTo>
                  <a:pt x="2785" y="546"/>
                </a:lnTo>
                <a:lnTo>
                  <a:pt x="2725" y="490"/>
                </a:lnTo>
                <a:lnTo>
                  <a:pt x="2661" y="438"/>
                </a:lnTo>
                <a:lnTo>
                  <a:pt x="2593" y="390"/>
                </a:lnTo>
                <a:lnTo>
                  <a:pt x="2522" y="347"/>
                </a:lnTo>
                <a:lnTo>
                  <a:pt x="2449" y="310"/>
                </a:lnTo>
                <a:lnTo>
                  <a:pt x="2371" y="276"/>
                </a:lnTo>
                <a:lnTo>
                  <a:pt x="2292" y="249"/>
                </a:lnTo>
                <a:lnTo>
                  <a:pt x="2210" y="227"/>
                </a:lnTo>
                <a:lnTo>
                  <a:pt x="2127" y="211"/>
                </a:lnTo>
                <a:lnTo>
                  <a:pt x="2040" y="201"/>
                </a:lnTo>
                <a:close/>
                <a:moveTo>
                  <a:pt x="1571" y="185"/>
                </a:moveTo>
                <a:lnTo>
                  <a:pt x="1593" y="189"/>
                </a:lnTo>
                <a:lnTo>
                  <a:pt x="1614" y="196"/>
                </a:lnTo>
                <a:lnTo>
                  <a:pt x="1632" y="207"/>
                </a:lnTo>
                <a:lnTo>
                  <a:pt x="1647" y="222"/>
                </a:lnTo>
                <a:lnTo>
                  <a:pt x="1658" y="240"/>
                </a:lnTo>
                <a:lnTo>
                  <a:pt x="1666" y="261"/>
                </a:lnTo>
                <a:lnTo>
                  <a:pt x="1669" y="284"/>
                </a:lnTo>
                <a:lnTo>
                  <a:pt x="1669" y="1555"/>
                </a:lnTo>
                <a:lnTo>
                  <a:pt x="1672" y="1578"/>
                </a:lnTo>
                <a:lnTo>
                  <a:pt x="1680" y="1600"/>
                </a:lnTo>
                <a:lnTo>
                  <a:pt x="1692" y="1619"/>
                </a:lnTo>
                <a:lnTo>
                  <a:pt x="1708" y="1635"/>
                </a:lnTo>
                <a:lnTo>
                  <a:pt x="1728" y="1648"/>
                </a:lnTo>
                <a:lnTo>
                  <a:pt x="1749" y="1656"/>
                </a:lnTo>
                <a:lnTo>
                  <a:pt x="1773" y="1659"/>
                </a:lnTo>
                <a:lnTo>
                  <a:pt x="3044" y="1659"/>
                </a:lnTo>
                <a:lnTo>
                  <a:pt x="3067" y="1661"/>
                </a:lnTo>
                <a:lnTo>
                  <a:pt x="3087" y="1669"/>
                </a:lnTo>
                <a:lnTo>
                  <a:pt x="3106" y="1680"/>
                </a:lnTo>
                <a:lnTo>
                  <a:pt x="3121" y="1695"/>
                </a:lnTo>
                <a:lnTo>
                  <a:pt x="3132" y="1714"/>
                </a:lnTo>
                <a:lnTo>
                  <a:pt x="3139" y="1734"/>
                </a:lnTo>
                <a:lnTo>
                  <a:pt x="3142" y="1757"/>
                </a:lnTo>
                <a:lnTo>
                  <a:pt x="3139" y="1846"/>
                </a:lnTo>
                <a:lnTo>
                  <a:pt x="3132" y="1935"/>
                </a:lnTo>
                <a:lnTo>
                  <a:pt x="3120" y="2022"/>
                </a:lnTo>
                <a:lnTo>
                  <a:pt x="3103" y="2109"/>
                </a:lnTo>
                <a:lnTo>
                  <a:pt x="3081" y="2193"/>
                </a:lnTo>
                <a:lnTo>
                  <a:pt x="3055" y="2277"/>
                </a:lnTo>
                <a:lnTo>
                  <a:pt x="3023" y="2358"/>
                </a:lnTo>
                <a:lnTo>
                  <a:pt x="2988" y="2438"/>
                </a:lnTo>
                <a:lnTo>
                  <a:pt x="2948" y="2515"/>
                </a:lnTo>
                <a:lnTo>
                  <a:pt x="2903" y="2590"/>
                </a:lnTo>
                <a:lnTo>
                  <a:pt x="2854" y="2664"/>
                </a:lnTo>
                <a:lnTo>
                  <a:pt x="2801" y="2734"/>
                </a:lnTo>
                <a:lnTo>
                  <a:pt x="2743" y="2802"/>
                </a:lnTo>
                <a:lnTo>
                  <a:pt x="2682" y="2867"/>
                </a:lnTo>
                <a:lnTo>
                  <a:pt x="2617" y="2928"/>
                </a:lnTo>
                <a:lnTo>
                  <a:pt x="2549" y="2986"/>
                </a:lnTo>
                <a:lnTo>
                  <a:pt x="2478" y="3039"/>
                </a:lnTo>
                <a:lnTo>
                  <a:pt x="2405" y="3088"/>
                </a:lnTo>
                <a:lnTo>
                  <a:pt x="2330" y="3133"/>
                </a:lnTo>
                <a:lnTo>
                  <a:pt x="2252" y="3173"/>
                </a:lnTo>
                <a:lnTo>
                  <a:pt x="2173" y="3208"/>
                </a:lnTo>
                <a:lnTo>
                  <a:pt x="2091" y="3240"/>
                </a:lnTo>
                <a:lnTo>
                  <a:pt x="2008" y="3266"/>
                </a:lnTo>
                <a:lnTo>
                  <a:pt x="1922" y="3288"/>
                </a:lnTo>
                <a:lnTo>
                  <a:pt x="1837" y="3305"/>
                </a:lnTo>
                <a:lnTo>
                  <a:pt x="1749" y="3317"/>
                </a:lnTo>
                <a:lnTo>
                  <a:pt x="1660" y="3325"/>
                </a:lnTo>
                <a:lnTo>
                  <a:pt x="1571" y="3328"/>
                </a:lnTo>
                <a:lnTo>
                  <a:pt x="1571" y="3328"/>
                </a:lnTo>
                <a:lnTo>
                  <a:pt x="1533" y="3328"/>
                </a:lnTo>
                <a:lnTo>
                  <a:pt x="1440" y="3322"/>
                </a:lnTo>
                <a:lnTo>
                  <a:pt x="1349" y="3312"/>
                </a:lnTo>
                <a:lnTo>
                  <a:pt x="1258" y="3296"/>
                </a:lnTo>
                <a:lnTo>
                  <a:pt x="1169" y="3276"/>
                </a:lnTo>
                <a:lnTo>
                  <a:pt x="1082" y="3249"/>
                </a:lnTo>
                <a:lnTo>
                  <a:pt x="995" y="3219"/>
                </a:lnTo>
                <a:lnTo>
                  <a:pt x="912" y="3182"/>
                </a:lnTo>
                <a:lnTo>
                  <a:pt x="830" y="3141"/>
                </a:lnTo>
                <a:lnTo>
                  <a:pt x="751" y="3095"/>
                </a:lnTo>
                <a:lnTo>
                  <a:pt x="674" y="3046"/>
                </a:lnTo>
                <a:lnTo>
                  <a:pt x="600" y="2990"/>
                </a:lnTo>
                <a:lnTo>
                  <a:pt x="529" y="2930"/>
                </a:lnTo>
                <a:lnTo>
                  <a:pt x="460" y="2866"/>
                </a:lnTo>
                <a:lnTo>
                  <a:pt x="396" y="2798"/>
                </a:lnTo>
                <a:lnTo>
                  <a:pt x="337" y="2727"/>
                </a:lnTo>
                <a:lnTo>
                  <a:pt x="281" y="2653"/>
                </a:lnTo>
                <a:lnTo>
                  <a:pt x="231" y="2576"/>
                </a:lnTo>
                <a:lnTo>
                  <a:pt x="185" y="2497"/>
                </a:lnTo>
                <a:lnTo>
                  <a:pt x="145" y="2415"/>
                </a:lnTo>
                <a:lnTo>
                  <a:pt x="108" y="2332"/>
                </a:lnTo>
                <a:lnTo>
                  <a:pt x="77" y="2245"/>
                </a:lnTo>
                <a:lnTo>
                  <a:pt x="51" y="2158"/>
                </a:lnTo>
                <a:lnTo>
                  <a:pt x="31" y="2069"/>
                </a:lnTo>
                <a:lnTo>
                  <a:pt x="14" y="1978"/>
                </a:lnTo>
                <a:lnTo>
                  <a:pt x="4" y="1887"/>
                </a:lnTo>
                <a:lnTo>
                  <a:pt x="0" y="1794"/>
                </a:lnTo>
                <a:lnTo>
                  <a:pt x="0" y="1704"/>
                </a:lnTo>
                <a:lnTo>
                  <a:pt x="5" y="1613"/>
                </a:lnTo>
                <a:lnTo>
                  <a:pt x="16" y="1524"/>
                </a:lnTo>
                <a:lnTo>
                  <a:pt x="32" y="1436"/>
                </a:lnTo>
                <a:lnTo>
                  <a:pt x="52" y="1349"/>
                </a:lnTo>
                <a:lnTo>
                  <a:pt x="77" y="1265"/>
                </a:lnTo>
                <a:lnTo>
                  <a:pt x="107" y="1181"/>
                </a:lnTo>
                <a:lnTo>
                  <a:pt x="142" y="1100"/>
                </a:lnTo>
                <a:lnTo>
                  <a:pt x="181" y="1020"/>
                </a:lnTo>
                <a:lnTo>
                  <a:pt x="225" y="943"/>
                </a:lnTo>
                <a:lnTo>
                  <a:pt x="274" y="868"/>
                </a:lnTo>
                <a:lnTo>
                  <a:pt x="327" y="795"/>
                </a:lnTo>
                <a:lnTo>
                  <a:pt x="384" y="726"/>
                </a:lnTo>
                <a:lnTo>
                  <a:pt x="446" y="659"/>
                </a:lnTo>
                <a:lnTo>
                  <a:pt x="511" y="596"/>
                </a:lnTo>
                <a:lnTo>
                  <a:pt x="580" y="537"/>
                </a:lnTo>
                <a:lnTo>
                  <a:pt x="651" y="482"/>
                </a:lnTo>
                <a:lnTo>
                  <a:pt x="725" y="432"/>
                </a:lnTo>
                <a:lnTo>
                  <a:pt x="801" y="386"/>
                </a:lnTo>
                <a:lnTo>
                  <a:pt x="880" y="344"/>
                </a:lnTo>
                <a:lnTo>
                  <a:pt x="961" y="308"/>
                </a:lnTo>
                <a:lnTo>
                  <a:pt x="1043" y="276"/>
                </a:lnTo>
                <a:lnTo>
                  <a:pt x="1128" y="249"/>
                </a:lnTo>
                <a:lnTo>
                  <a:pt x="1213" y="226"/>
                </a:lnTo>
                <a:lnTo>
                  <a:pt x="1301" y="209"/>
                </a:lnTo>
                <a:lnTo>
                  <a:pt x="1389" y="196"/>
                </a:lnTo>
                <a:lnTo>
                  <a:pt x="1480" y="189"/>
                </a:lnTo>
                <a:lnTo>
                  <a:pt x="1571" y="185"/>
                </a:lnTo>
                <a:close/>
                <a:moveTo>
                  <a:pt x="1943" y="0"/>
                </a:moveTo>
                <a:lnTo>
                  <a:pt x="2037" y="3"/>
                </a:lnTo>
                <a:lnTo>
                  <a:pt x="2130" y="13"/>
                </a:lnTo>
                <a:lnTo>
                  <a:pt x="2222" y="29"/>
                </a:lnTo>
                <a:lnTo>
                  <a:pt x="2311" y="50"/>
                </a:lnTo>
                <a:lnTo>
                  <a:pt x="2398" y="77"/>
                </a:lnTo>
                <a:lnTo>
                  <a:pt x="2482" y="109"/>
                </a:lnTo>
                <a:lnTo>
                  <a:pt x="2564" y="147"/>
                </a:lnTo>
                <a:lnTo>
                  <a:pt x="2642" y="190"/>
                </a:lnTo>
                <a:lnTo>
                  <a:pt x="2718" y="237"/>
                </a:lnTo>
                <a:lnTo>
                  <a:pt x="2790" y="289"/>
                </a:lnTo>
                <a:lnTo>
                  <a:pt x="2858" y="346"/>
                </a:lnTo>
                <a:lnTo>
                  <a:pt x="2923" y="407"/>
                </a:lnTo>
                <a:lnTo>
                  <a:pt x="2985" y="472"/>
                </a:lnTo>
                <a:lnTo>
                  <a:pt x="3041" y="541"/>
                </a:lnTo>
                <a:lnTo>
                  <a:pt x="3094" y="613"/>
                </a:lnTo>
                <a:lnTo>
                  <a:pt x="3140" y="688"/>
                </a:lnTo>
                <a:lnTo>
                  <a:pt x="3183" y="767"/>
                </a:lnTo>
                <a:lnTo>
                  <a:pt x="3222" y="848"/>
                </a:lnTo>
                <a:lnTo>
                  <a:pt x="3253" y="933"/>
                </a:lnTo>
                <a:lnTo>
                  <a:pt x="3281" y="1019"/>
                </a:lnTo>
                <a:lnTo>
                  <a:pt x="3302" y="1109"/>
                </a:lnTo>
                <a:lnTo>
                  <a:pt x="3318" y="1200"/>
                </a:lnTo>
                <a:lnTo>
                  <a:pt x="3328" y="1293"/>
                </a:lnTo>
                <a:lnTo>
                  <a:pt x="3331" y="1388"/>
                </a:lnTo>
                <a:lnTo>
                  <a:pt x="3328" y="1410"/>
                </a:lnTo>
                <a:lnTo>
                  <a:pt x="3321" y="1431"/>
                </a:lnTo>
                <a:lnTo>
                  <a:pt x="3310" y="1449"/>
                </a:lnTo>
                <a:lnTo>
                  <a:pt x="3294" y="1464"/>
                </a:lnTo>
                <a:lnTo>
                  <a:pt x="3276" y="1477"/>
                </a:lnTo>
                <a:lnTo>
                  <a:pt x="3256" y="1484"/>
                </a:lnTo>
                <a:lnTo>
                  <a:pt x="3232" y="1486"/>
                </a:lnTo>
                <a:lnTo>
                  <a:pt x="1943" y="1486"/>
                </a:lnTo>
                <a:lnTo>
                  <a:pt x="1920" y="1484"/>
                </a:lnTo>
                <a:lnTo>
                  <a:pt x="1899" y="1477"/>
                </a:lnTo>
                <a:lnTo>
                  <a:pt x="1881" y="1464"/>
                </a:lnTo>
                <a:lnTo>
                  <a:pt x="1866" y="1449"/>
                </a:lnTo>
                <a:lnTo>
                  <a:pt x="1854" y="1431"/>
                </a:lnTo>
                <a:lnTo>
                  <a:pt x="1847" y="1410"/>
                </a:lnTo>
                <a:lnTo>
                  <a:pt x="1844" y="1388"/>
                </a:lnTo>
                <a:lnTo>
                  <a:pt x="1844" y="98"/>
                </a:lnTo>
                <a:lnTo>
                  <a:pt x="1847" y="75"/>
                </a:lnTo>
                <a:lnTo>
                  <a:pt x="1854" y="55"/>
                </a:lnTo>
                <a:lnTo>
                  <a:pt x="1866" y="37"/>
                </a:lnTo>
                <a:lnTo>
                  <a:pt x="1881" y="22"/>
                </a:lnTo>
                <a:lnTo>
                  <a:pt x="1899" y="10"/>
                </a:lnTo>
                <a:lnTo>
                  <a:pt x="1920" y="3"/>
                </a:lnTo>
                <a:lnTo>
                  <a:pt x="1943" y="0"/>
                </a:lnTo>
                <a:lnTo>
                  <a:pt x="1943" y="0"/>
                </a:lnTo>
                <a:close/>
              </a:path>
            </a:pathLst>
          </a:custGeom>
          <a:solidFill>
            <a:srgbClr val="7F7F7F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0" name="Group 155"/>
          <p:cNvGrpSpPr/>
          <p:nvPr/>
        </p:nvGrpSpPr>
        <p:grpSpPr>
          <a:xfrm>
            <a:off x="7224704" y="2521737"/>
            <a:ext cx="424740" cy="493466"/>
            <a:chOff x="2593975" y="4225925"/>
            <a:chExt cx="490538" cy="569912"/>
          </a:xfrm>
          <a:solidFill>
            <a:srgbClr val="7F7F7F"/>
          </a:solidFill>
        </p:grpSpPr>
        <p:sp>
          <p:nvSpPr>
            <p:cNvPr id="91" name="Freeform 18"/>
            <p:cNvSpPr/>
            <p:nvPr/>
          </p:nvSpPr>
          <p:spPr bwMode="auto">
            <a:xfrm>
              <a:off x="2773363" y="4384675"/>
              <a:ext cx="131763" cy="252412"/>
            </a:xfrm>
            <a:custGeom>
              <a:avLst/>
              <a:gdLst>
                <a:gd name="T0" fmla="*/ 445 w 827"/>
                <a:gd name="T1" fmla="*/ 0 h 1593"/>
                <a:gd name="T2" fmla="*/ 498 w 827"/>
                <a:gd name="T3" fmla="*/ 8 h 1593"/>
                <a:gd name="T4" fmla="*/ 515 w 827"/>
                <a:gd name="T5" fmla="*/ 47 h 1593"/>
                <a:gd name="T6" fmla="*/ 516 w 827"/>
                <a:gd name="T7" fmla="*/ 123 h 1593"/>
                <a:gd name="T8" fmla="*/ 525 w 827"/>
                <a:gd name="T9" fmla="*/ 163 h 1593"/>
                <a:gd name="T10" fmla="*/ 563 w 827"/>
                <a:gd name="T11" fmla="*/ 178 h 1593"/>
                <a:gd name="T12" fmla="*/ 691 w 827"/>
                <a:gd name="T13" fmla="*/ 207 h 1593"/>
                <a:gd name="T14" fmla="*/ 767 w 827"/>
                <a:gd name="T15" fmla="*/ 246 h 1593"/>
                <a:gd name="T16" fmla="*/ 771 w 827"/>
                <a:gd name="T17" fmla="*/ 287 h 1593"/>
                <a:gd name="T18" fmla="*/ 726 w 827"/>
                <a:gd name="T19" fmla="*/ 434 h 1593"/>
                <a:gd name="T20" fmla="*/ 700 w 827"/>
                <a:gd name="T21" fmla="*/ 455 h 1593"/>
                <a:gd name="T22" fmla="*/ 621 w 827"/>
                <a:gd name="T23" fmla="*/ 425 h 1593"/>
                <a:gd name="T24" fmla="*/ 473 w 827"/>
                <a:gd name="T25" fmla="*/ 396 h 1593"/>
                <a:gd name="T26" fmla="*/ 377 w 827"/>
                <a:gd name="T27" fmla="*/ 402 h 1593"/>
                <a:gd name="T28" fmla="*/ 315 w 827"/>
                <a:gd name="T29" fmla="*/ 437 h 1593"/>
                <a:gd name="T30" fmla="*/ 291 w 827"/>
                <a:gd name="T31" fmla="*/ 496 h 1593"/>
                <a:gd name="T32" fmla="*/ 314 w 827"/>
                <a:gd name="T33" fmla="*/ 557 h 1593"/>
                <a:gd name="T34" fmla="*/ 402 w 827"/>
                <a:gd name="T35" fmla="*/ 618 h 1593"/>
                <a:gd name="T36" fmla="*/ 572 w 827"/>
                <a:gd name="T37" fmla="*/ 691 h 1593"/>
                <a:gd name="T38" fmla="*/ 712 w 827"/>
                <a:gd name="T39" fmla="*/ 778 h 1593"/>
                <a:gd name="T40" fmla="*/ 791 w 827"/>
                <a:gd name="T41" fmla="*/ 886 h 1593"/>
                <a:gd name="T42" fmla="*/ 826 w 827"/>
                <a:gd name="T43" fmla="*/ 1009 h 1593"/>
                <a:gd name="T44" fmla="*/ 812 w 827"/>
                <a:gd name="T45" fmla="*/ 1137 h 1593"/>
                <a:gd name="T46" fmla="*/ 747 w 827"/>
                <a:gd name="T47" fmla="*/ 1256 h 1593"/>
                <a:gd name="T48" fmla="*/ 640 w 827"/>
                <a:gd name="T49" fmla="*/ 1345 h 1593"/>
                <a:gd name="T50" fmla="*/ 535 w 827"/>
                <a:gd name="T51" fmla="*/ 1387 h 1593"/>
                <a:gd name="T52" fmla="*/ 506 w 827"/>
                <a:gd name="T53" fmla="*/ 1423 h 1593"/>
                <a:gd name="T54" fmla="*/ 505 w 827"/>
                <a:gd name="T55" fmla="*/ 1545 h 1593"/>
                <a:gd name="T56" fmla="*/ 489 w 827"/>
                <a:gd name="T57" fmla="*/ 1585 h 1593"/>
                <a:gd name="T58" fmla="*/ 404 w 827"/>
                <a:gd name="T59" fmla="*/ 1593 h 1593"/>
                <a:gd name="T60" fmla="*/ 318 w 827"/>
                <a:gd name="T61" fmla="*/ 1584 h 1593"/>
                <a:gd name="T62" fmla="*/ 300 w 827"/>
                <a:gd name="T63" fmla="*/ 1542 h 1593"/>
                <a:gd name="T64" fmla="*/ 299 w 827"/>
                <a:gd name="T65" fmla="*/ 1446 h 1593"/>
                <a:gd name="T66" fmla="*/ 288 w 827"/>
                <a:gd name="T67" fmla="*/ 1413 h 1593"/>
                <a:gd name="T68" fmla="*/ 244 w 827"/>
                <a:gd name="T69" fmla="*/ 1401 h 1593"/>
                <a:gd name="T70" fmla="*/ 94 w 827"/>
                <a:gd name="T71" fmla="*/ 1365 h 1593"/>
                <a:gd name="T72" fmla="*/ 14 w 827"/>
                <a:gd name="T73" fmla="*/ 1325 h 1593"/>
                <a:gd name="T74" fmla="*/ 0 w 827"/>
                <a:gd name="T75" fmla="*/ 1293 h 1593"/>
                <a:gd name="T76" fmla="*/ 23 w 827"/>
                <a:gd name="T77" fmla="*/ 1198 h 1593"/>
                <a:gd name="T78" fmla="*/ 51 w 827"/>
                <a:gd name="T79" fmla="*/ 1113 h 1593"/>
                <a:gd name="T80" fmla="*/ 78 w 827"/>
                <a:gd name="T81" fmla="*/ 1102 h 1593"/>
                <a:gd name="T82" fmla="*/ 159 w 827"/>
                <a:gd name="T83" fmla="*/ 1137 h 1593"/>
                <a:gd name="T84" fmla="*/ 325 w 827"/>
                <a:gd name="T85" fmla="*/ 1180 h 1593"/>
                <a:gd name="T86" fmla="*/ 435 w 827"/>
                <a:gd name="T87" fmla="*/ 1173 h 1593"/>
                <a:gd name="T88" fmla="*/ 512 w 827"/>
                <a:gd name="T89" fmla="*/ 1132 h 1593"/>
                <a:gd name="T90" fmla="*/ 542 w 827"/>
                <a:gd name="T91" fmla="*/ 1070 h 1593"/>
                <a:gd name="T92" fmla="*/ 529 w 827"/>
                <a:gd name="T93" fmla="*/ 1004 h 1593"/>
                <a:gd name="T94" fmla="*/ 471 w 827"/>
                <a:gd name="T95" fmla="*/ 946 h 1593"/>
                <a:gd name="T96" fmla="*/ 369 w 827"/>
                <a:gd name="T97" fmla="*/ 898 h 1593"/>
                <a:gd name="T98" fmla="*/ 233 w 827"/>
                <a:gd name="T99" fmla="*/ 840 h 1593"/>
                <a:gd name="T100" fmla="*/ 126 w 827"/>
                <a:gd name="T101" fmla="*/ 772 h 1593"/>
                <a:gd name="T102" fmla="*/ 54 w 827"/>
                <a:gd name="T103" fmla="*/ 691 h 1593"/>
                <a:gd name="T104" fmla="*/ 15 w 827"/>
                <a:gd name="T105" fmla="*/ 591 h 1593"/>
                <a:gd name="T106" fmla="*/ 15 w 827"/>
                <a:gd name="T107" fmla="*/ 467 h 1593"/>
                <a:gd name="T108" fmla="*/ 58 w 827"/>
                <a:gd name="T109" fmla="*/ 351 h 1593"/>
                <a:gd name="T110" fmla="*/ 139 w 827"/>
                <a:gd name="T111" fmla="*/ 263 h 1593"/>
                <a:gd name="T112" fmla="*/ 254 w 827"/>
                <a:gd name="T113" fmla="*/ 203 h 1593"/>
                <a:gd name="T114" fmla="*/ 300 w 827"/>
                <a:gd name="T115" fmla="*/ 183 h 1593"/>
                <a:gd name="T116" fmla="*/ 314 w 827"/>
                <a:gd name="T117" fmla="*/ 156 h 1593"/>
                <a:gd name="T118" fmla="*/ 315 w 827"/>
                <a:gd name="T119" fmla="*/ 87 h 1593"/>
                <a:gd name="T120" fmla="*/ 320 w 827"/>
                <a:gd name="T121" fmla="*/ 21 h 1593"/>
                <a:gd name="T122" fmla="*/ 352 w 827"/>
                <a:gd name="T123" fmla="*/ 1 h 1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7" h="1593">
                  <a:moveTo>
                    <a:pt x="371" y="0"/>
                  </a:moveTo>
                  <a:lnTo>
                    <a:pt x="415" y="0"/>
                  </a:lnTo>
                  <a:lnTo>
                    <a:pt x="445" y="0"/>
                  </a:lnTo>
                  <a:lnTo>
                    <a:pt x="468" y="1"/>
                  </a:lnTo>
                  <a:lnTo>
                    <a:pt x="485" y="3"/>
                  </a:lnTo>
                  <a:lnTo>
                    <a:pt x="498" y="8"/>
                  </a:lnTo>
                  <a:lnTo>
                    <a:pt x="506" y="17"/>
                  </a:lnTo>
                  <a:lnTo>
                    <a:pt x="512" y="29"/>
                  </a:lnTo>
                  <a:lnTo>
                    <a:pt x="515" y="47"/>
                  </a:lnTo>
                  <a:lnTo>
                    <a:pt x="516" y="70"/>
                  </a:lnTo>
                  <a:lnTo>
                    <a:pt x="516" y="99"/>
                  </a:lnTo>
                  <a:lnTo>
                    <a:pt x="516" y="123"/>
                  </a:lnTo>
                  <a:lnTo>
                    <a:pt x="517" y="141"/>
                  </a:lnTo>
                  <a:lnTo>
                    <a:pt x="519" y="154"/>
                  </a:lnTo>
                  <a:lnTo>
                    <a:pt x="525" y="163"/>
                  </a:lnTo>
                  <a:lnTo>
                    <a:pt x="533" y="169"/>
                  </a:lnTo>
                  <a:lnTo>
                    <a:pt x="545" y="173"/>
                  </a:lnTo>
                  <a:lnTo>
                    <a:pt x="563" y="178"/>
                  </a:lnTo>
                  <a:lnTo>
                    <a:pt x="586" y="181"/>
                  </a:lnTo>
                  <a:lnTo>
                    <a:pt x="640" y="192"/>
                  </a:lnTo>
                  <a:lnTo>
                    <a:pt x="691" y="207"/>
                  </a:lnTo>
                  <a:lnTo>
                    <a:pt x="742" y="228"/>
                  </a:lnTo>
                  <a:lnTo>
                    <a:pt x="756" y="236"/>
                  </a:lnTo>
                  <a:lnTo>
                    <a:pt x="767" y="246"/>
                  </a:lnTo>
                  <a:lnTo>
                    <a:pt x="772" y="258"/>
                  </a:lnTo>
                  <a:lnTo>
                    <a:pt x="775" y="271"/>
                  </a:lnTo>
                  <a:lnTo>
                    <a:pt x="771" y="287"/>
                  </a:lnTo>
                  <a:lnTo>
                    <a:pt x="753" y="352"/>
                  </a:lnTo>
                  <a:lnTo>
                    <a:pt x="733" y="416"/>
                  </a:lnTo>
                  <a:lnTo>
                    <a:pt x="726" y="434"/>
                  </a:lnTo>
                  <a:lnTo>
                    <a:pt x="720" y="446"/>
                  </a:lnTo>
                  <a:lnTo>
                    <a:pt x="711" y="452"/>
                  </a:lnTo>
                  <a:lnTo>
                    <a:pt x="700" y="455"/>
                  </a:lnTo>
                  <a:lnTo>
                    <a:pt x="686" y="451"/>
                  </a:lnTo>
                  <a:lnTo>
                    <a:pt x="668" y="445"/>
                  </a:lnTo>
                  <a:lnTo>
                    <a:pt x="621" y="425"/>
                  </a:lnTo>
                  <a:lnTo>
                    <a:pt x="573" y="410"/>
                  </a:lnTo>
                  <a:lnTo>
                    <a:pt x="524" y="400"/>
                  </a:lnTo>
                  <a:lnTo>
                    <a:pt x="473" y="396"/>
                  </a:lnTo>
                  <a:lnTo>
                    <a:pt x="422" y="396"/>
                  </a:lnTo>
                  <a:lnTo>
                    <a:pt x="399" y="398"/>
                  </a:lnTo>
                  <a:lnTo>
                    <a:pt x="377" y="402"/>
                  </a:lnTo>
                  <a:lnTo>
                    <a:pt x="356" y="409"/>
                  </a:lnTo>
                  <a:lnTo>
                    <a:pt x="333" y="422"/>
                  </a:lnTo>
                  <a:lnTo>
                    <a:pt x="315" y="437"/>
                  </a:lnTo>
                  <a:lnTo>
                    <a:pt x="302" y="456"/>
                  </a:lnTo>
                  <a:lnTo>
                    <a:pt x="295" y="475"/>
                  </a:lnTo>
                  <a:lnTo>
                    <a:pt x="291" y="496"/>
                  </a:lnTo>
                  <a:lnTo>
                    <a:pt x="293" y="517"/>
                  </a:lnTo>
                  <a:lnTo>
                    <a:pt x="301" y="538"/>
                  </a:lnTo>
                  <a:lnTo>
                    <a:pt x="314" y="557"/>
                  </a:lnTo>
                  <a:lnTo>
                    <a:pt x="333" y="575"/>
                  </a:lnTo>
                  <a:lnTo>
                    <a:pt x="366" y="598"/>
                  </a:lnTo>
                  <a:lnTo>
                    <a:pt x="402" y="618"/>
                  </a:lnTo>
                  <a:lnTo>
                    <a:pt x="440" y="635"/>
                  </a:lnTo>
                  <a:lnTo>
                    <a:pt x="506" y="662"/>
                  </a:lnTo>
                  <a:lnTo>
                    <a:pt x="572" y="691"/>
                  </a:lnTo>
                  <a:lnTo>
                    <a:pt x="635" y="724"/>
                  </a:lnTo>
                  <a:lnTo>
                    <a:pt x="676" y="749"/>
                  </a:lnTo>
                  <a:lnTo>
                    <a:pt x="712" y="778"/>
                  </a:lnTo>
                  <a:lnTo>
                    <a:pt x="743" y="811"/>
                  </a:lnTo>
                  <a:lnTo>
                    <a:pt x="770" y="847"/>
                  </a:lnTo>
                  <a:lnTo>
                    <a:pt x="791" y="886"/>
                  </a:lnTo>
                  <a:lnTo>
                    <a:pt x="808" y="925"/>
                  </a:lnTo>
                  <a:lnTo>
                    <a:pt x="819" y="967"/>
                  </a:lnTo>
                  <a:lnTo>
                    <a:pt x="826" y="1009"/>
                  </a:lnTo>
                  <a:lnTo>
                    <a:pt x="827" y="1052"/>
                  </a:lnTo>
                  <a:lnTo>
                    <a:pt x="822" y="1095"/>
                  </a:lnTo>
                  <a:lnTo>
                    <a:pt x="812" y="1137"/>
                  </a:lnTo>
                  <a:lnTo>
                    <a:pt x="796" y="1179"/>
                  </a:lnTo>
                  <a:lnTo>
                    <a:pt x="775" y="1218"/>
                  </a:lnTo>
                  <a:lnTo>
                    <a:pt x="747" y="1256"/>
                  </a:lnTo>
                  <a:lnTo>
                    <a:pt x="715" y="1290"/>
                  </a:lnTo>
                  <a:lnTo>
                    <a:pt x="679" y="1320"/>
                  </a:lnTo>
                  <a:lnTo>
                    <a:pt x="640" y="1345"/>
                  </a:lnTo>
                  <a:lnTo>
                    <a:pt x="598" y="1366"/>
                  </a:lnTo>
                  <a:lnTo>
                    <a:pt x="553" y="1380"/>
                  </a:lnTo>
                  <a:lnTo>
                    <a:pt x="535" y="1387"/>
                  </a:lnTo>
                  <a:lnTo>
                    <a:pt x="521" y="1396"/>
                  </a:lnTo>
                  <a:lnTo>
                    <a:pt x="512" y="1407"/>
                  </a:lnTo>
                  <a:lnTo>
                    <a:pt x="506" y="1423"/>
                  </a:lnTo>
                  <a:lnTo>
                    <a:pt x="505" y="1442"/>
                  </a:lnTo>
                  <a:lnTo>
                    <a:pt x="506" y="1493"/>
                  </a:lnTo>
                  <a:lnTo>
                    <a:pt x="505" y="1545"/>
                  </a:lnTo>
                  <a:lnTo>
                    <a:pt x="504" y="1562"/>
                  </a:lnTo>
                  <a:lnTo>
                    <a:pt x="497" y="1575"/>
                  </a:lnTo>
                  <a:lnTo>
                    <a:pt x="489" y="1585"/>
                  </a:lnTo>
                  <a:lnTo>
                    <a:pt x="475" y="1590"/>
                  </a:lnTo>
                  <a:lnTo>
                    <a:pt x="459" y="1593"/>
                  </a:lnTo>
                  <a:lnTo>
                    <a:pt x="404" y="1593"/>
                  </a:lnTo>
                  <a:lnTo>
                    <a:pt x="348" y="1593"/>
                  </a:lnTo>
                  <a:lnTo>
                    <a:pt x="331" y="1590"/>
                  </a:lnTo>
                  <a:lnTo>
                    <a:pt x="318" y="1584"/>
                  </a:lnTo>
                  <a:lnTo>
                    <a:pt x="308" y="1574"/>
                  </a:lnTo>
                  <a:lnTo>
                    <a:pt x="302" y="1559"/>
                  </a:lnTo>
                  <a:lnTo>
                    <a:pt x="300" y="1542"/>
                  </a:lnTo>
                  <a:lnTo>
                    <a:pt x="300" y="1505"/>
                  </a:lnTo>
                  <a:lnTo>
                    <a:pt x="299" y="1466"/>
                  </a:lnTo>
                  <a:lnTo>
                    <a:pt x="299" y="1446"/>
                  </a:lnTo>
                  <a:lnTo>
                    <a:pt x="298" y="1431"/>
                  </a:lnTo>
                  <a:lnTo>
                    <a:pt x="293" y="1421"/>
                  </a:lnTo>
                  <a:lnTo>
                    <a:pt x="288" y="1413"/>
                  </a:lnTo>
                  <a:lnTo>
                    <a:pt x="278" y="1407"/>
                  </a:lnTo>
                  <a:lnTo>
                    <a:pt x="264" y="1404"/>
                  </a:lnTo>
                  <a:lnTo>
                    <a:pt x="244" y="1401"/>
                  </a:lnTo>
                  <a:lnTo>
                    <a:pt x="193" y="1392"/>
                  </a:lnTo>
                  <a:lnTo>
                    <a:pt x="142" y="1380"/>
                  </a:lnTo>
                  <a:lnTo>
                    <a:pt x="94" y="1365"/>
                  </a:lnTo>
                  <a:lnTo>
                    <a:pt x="46" y="1345"/>
                  </a:lnTo>
                  <a:lnTo>
                    <a:pt x="28" y="1335"/>
                  </a:lnTo>
                  <a:lnTo>
                    <a:pt x="14" y="1325"/>
                  </a:lnTo>
                  <a:lnTo>
                    <a:pt x="5" y="1317"/>
                  </a:lnTo>
                  <a:lnTo>
                    <a:pt x="1" y="1306"/>
                  </a:lnTo>
                  <a:lnTo>
                    <a:pt x="0" y="1293"/>
                  </a:lnTo>
                  <a:lnTo>
                    <a:pt x="2" y="1277"/>
                  </a:lnTo>
                  <a:lnTo>
                    <a:pt x="6" y="1256"/>
                  </a:lnTo>
                  <a:lnTo>
                    <a:pt x="23" y="1198"/>
                  </a:lnTo>
                  <a:lnTo>
                    <a:pt x="39" y="1142"/>
                  </a:lnTo>
                  <a:lnTo>
                    <a:pt x="45" y="1125"/>
                  </a:lnTo>
                  <a:lnTo>
                    <a:pt x="51" y="1113"/>
                  </a:lnTo>
                  <a:lnTo>
                    <a:pt x="58" y="1105"/>
                  </a:lnTo>
                  <a:lnTo>
                    <a:pt x="67" y="1102"/>
                  </a:lnTo>
                  <a:lnTo>
                    <a:pt x="78" y="1102"/>
                  </a:lnTo>
                  <a:lnTo>
                    <a:pt x="90" y="1107"/>
                  </a:lnTo>
                  <a:lnTo>
                    <a:pt x="106" y="1113"/>
                  </a:lnTo>
                  <a:lnTo>
                    <a:pt x="159" y="1137"/>
                  </a:lnTo>
                  <a:lnTo>
                    <a:pt x="212" y="1157"/>
                  </a:lnTo>
                  <a:lnTo>
                    <a:pt x="268" y="1170"/>
                  </a:lnTo>
                  <a:lnTo>
                    <a:pt x="325" y="1180"/>
                  </a:lnTo>
                  <a:lnTo>
                    <a:pt x="363" y="1182"/>
                  </a:lnTo>
                  <a:lnTo>
                    <a:pt x="399" y="1180"/>
                  </a:lnTo>
                  <a:lnTo>
                    <a:pt x="435" y="1173"/>
                  </a:lnTo>
                  <a:lnTo>
                    <a:pt x="469" y="1161"/>
                  </a:lnTo>
                  <a:lnTo>
                    <a:pt x="493" y="1148"/>
                  </a:lnTo>
                  <a:lnTo>
                    <a:pt x="512" y="1132"/>
                  </a:lnTo>
                  <a:lnTo>
                    <a:pt x="527" y="1113"/>
                  </a:lnTo>
                  <a:lnTo>
                    <a:pt x="537" y="1092"/>
                  </a:lnTo>
                  <a:lnTo>
                    <a:pt x="542" y="1070"/>
                  </a:lnTo>
                  <a:lnTo>
                    <a:pt x="542" y="1049"/>
                  </a:lnTo>
                  <a:lnTo>
                    <a:pt x="539" y="1026"/>
                  </a:lnTo>
                  <a:lnTo>
                    <a:pt x="529" y="1004"/>
                  </a:lnTo>
                  <a:lnTo>
                    <a:pt x="516" y="983"/>
                  </a:lnTo>
                  <a:lnTo>
                    <a:pt x="496" y="964"/>
                  </a:lnTo>
                  <a:lnTo>
                    <a:pt x="471" y="946"/>
                  </a:lnTo>
                  <a:lnTo>
                    <a:pt x="444" y="929"/>
                  </a:lnTo>
                  <a:lnTo>
                    <a:pt x="414" y="916"/>
                  </a:lnTo>
                  <a:lnTo>
                    <a:pt x="369" y="898"/>
                  </a:lnTo>
                  <a:lnTo>
                    <a:pt x="323" y="879"/>
                  </a:lnTo>
                  <a:lnTo>
                    <a:pt x="278" y="860"/>
                  </a:lnTo>
                  <a:lnTo>
                    <a:pt x="233" y="840"/>
                  </a:lnTo>
                  <a:lnTo>
                    <a:pt x="189" y="816"/>
                  </a:lnTo>
                  <a:lnTo>
                    <a:pt x="157" y="795"/>
                  </a:lnTo>
                  <a:lnTo>
                    <a:pt x="126" y="772"/>
                  </a:lnTo>
                  <a:lnTo>
                    <a:pt x="98" y="747"/>
                  </a:lnTo>
                  <a:lnTo>
                    <a:pt x="74" y="720"/>
                  </a:lnTo>
                  <a:lnTo>
                    <a:pt x="54" y="691"/>
                  </a:lnTo>
                  <a:lnTo>
                    <a:pt x="37" y="660"/>
                  </a:lnTo>
                  <a:lnTo>
                    <a:pt x="24" y="627"/>
                  </a:lnTo>
                  <a:lnTo>
                    <a:pt x="15" y="591"/>
                  </a:lnTo>
                  <a:lnTo>
                    <a:pt x="10" y="553"/>
                  </a:lnTo>
                  <a:lnTo>
                    <a:pt x="10" y="513"/>
                  </a:lnTo>
                  <a:lnTo>
                    <a:pt x="15" y="467"/>
                  </a:lnTo>
                  <a:lnTo>
                    <a:pt x="25" y="425"/>
                  </a:lnTo>
                  <a:lnTo>
                    <a:pt x="39" y="386"/>
                  </a:lnTo>
                  <a:lnTo>
                    <a:pt x="58" y="351"/>
                  </a:lnTo>
                  <a:lnTo>
                    <a:pt x="81" y="318"/>
                  </a:lnTo>
                  <a:lnTo>
                    <a:pt x="108" y="289"/>
                  </a:lnTo>
                  <a:lnTo>
                    <a:pt x="139" y="263"/>
                  </a:lnTo>
                  <a:lnTo>
                    <a:pt x="174" y="240"/>
                  </a:lnTo>
                  <a:lnTo>
                    <a:pt x="212" y="220"/>
                  </a:lnTo>
                  <a:lnTo>
                    <a:pt x="254" y="203"/>
                  </a:lnTo>
                  <a:lnTo>
                    <a:pt x="274" y="195"/>
                  </a:lnTo>
                  <a:lnTo>
                    <a:pt x="289" y="190"/>
                  </a:lnTo>
                  <a:lnTo>
                    <a:pt x="300" y="183"/>
                  </a:lnTo>
                  <a:lnTo>
                    <a:pt x="308" y="177"/>
                  </a:lnTo>
                  <a:lnTo>
                    <a:pt x="312" y="168"/>
                  </a:lnTo>
                  <a:lnTo>
                    <a:pt x="314" y="156"/>
                  </a:lnTo>
                  <a:lnTo>
                    <a:pt x="315" y="141"/>
                  </a:lnTo>
                  <a:lnTo>
                    <a:pt x="315" y="120"/>
                  </a:lnTo>
                  <a:lnTo>
                    <a:pt x="315" y="87"/>
                  </a:lnTo>
                  <a:lnTo>
                    <a:pt x="315" y="56"/>
                  </a:lnTo>
                  <a:lnTo>
                    <a:pt x="316" y="36"/>
                  </a:lnTo>
                  <a:lnTo>
                    <a:pt x="320" y="21"/>
                  </a:lnTo>
                  <a:lnTo>
                    <a:pt x="326" y="10"/>
                  </a:lnTo>
                  <a:lnTo>
                    <a:pt x="336" y="5"/>
                  </a:lnTo>
                  <a:lnTo>
                    <a:pt x="352" y="1"/>
                  </a:lnTo>
                  <a:lnTo>
                    <a:pt x="3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19"/>
            <p:cNvSpPr>
              <a:spLocks noEditPoints="1"/>
            </p:cNvSpPr>
            <p:nvPr/>
          </p:nvSpPr>
          <p:spPr bwMode="auto">
            <a:xfrm>
              <a:off x="2593975" y="4225925"/>
              <a:ext cx="490538" cy="569912"/>
            </a:xfrm>
            <a:custGeom>
              <a:avLst/>
              <a:gdLst>
                <a:gd name="T0" fmla="*/ 1277 w 3088"/>
                <a:gd name="T1" fmla="*/ 663 h 3592"/>
                <a:gd name="T2" fmla="*/ 955 w 3088"/>
                <a:gd name="T3" fmla="*/ 791 h 3592"/>
                <a:gd name="T4" fmla="*/ 689 w 3088"/>
                <a:gd name="T5" fmla="*/ 1004 h 3592"/>
                <a:gd name="T6" fmla="*/ 496 w 3088"/>
                <a:gd name="T7" fmla="*/ 1284 h 3592"/>
                <a:gd name="T8" fmla="*/ 391 w 3088"/>
                <a:gd name="T9" fmla="*/ 1617 h 3592"/>
                <a:gd name="T10" fmla="*/ 391 w 3088"/>
                <a:gd name="T11" fmla="*/ 1976 h 3592"/>
                <a:gd name="T12" fmla="*/ 496 w 3088"/>
                <a:gd name="T13" fmla="*/ 2308 h 3592"/>
                <a:gd name="T14" fmla="*/ 689 w 3088"/>
                <a:gd name="T15" fmla="*/ 2589 h 3592"/>
                <a:gd name="T16" fmla="*/ 955 w 3088"/>
                <a:gd name="T17" fmla="*/ 2801 h 3592"/>
                <a:gd name="T18" fmla="*/ 1277 w 3088"/>
                <a:gd name="T19" fmla="*/ 2929 h 3592"/>
                <a:gd name="T20" fmla="*/ 1630 w 3088"/>
                <a:gd name="T21" fmla="*/ 2958 h 3592"/>
                <a:gd name="T22" fmla="*/ 1959 w 3088"/>
                <a:gd name="T23" fmla="*/ 2884 h 3592"/>
                <a:gd name="T24" fmla="*/ 2246 w 3088"/>
                <a:gd name="T25" fmla="*/ 2726 h 3592"/>
                <a:gd name="T26" fmla="*/ 2475 w 3088"/>
                <a:gd name="T27" fmla="*/ 2497 h 3592"/>
                <a:gd name="T28" fmla="*/ 2634 w 3088"/>
                <a:gd name="T29" fmla="*/ 2211 h 3592"/>
                <a:gd name="T30" fmla="*/ 2706 w 3088"/>
                <a:gd name="T31" fmla="*/ 1883 h 3592"/>
                <a:gd name="T32" fmla="*/ 2679 w 3088"/>
                <a:gd name="T33" fmla="*/ 1529 h 3592"/>
                <a:gd name="T34" fmla="*/ 2551 w 3088"/>
                <a:gd name="T35" fmla="*/ 1208 h 3592"/>
                <a:gd name="T36" fmla="*/ 2337 w 3088"/>
                <a:gd name="T37" fmla="*/ 944 h 3592"/>
                <a:gd name="T38" fmla="*/ 2057 w 3088"/>
                <a:gd name="T39" fmla="*/ 750 h 3592"/>
                <a:gd name="T40" fmla="*/ 1725 w 3088"/>
                <a:gd name="T41" fmla="*/ 646 h 3592"/>
                <a:gd name="T42" fmla="*/ 1557 w 3088"/>
                <a:gd name="T43" fmla="*/ 1 h 3592"/>
                <a:gd name="T44" fmla="*/ 1621 w 3088"/>
                <a:gd name="T45" fmla="*/ 39 h 3592"/>
                <a:gd name="T46" fmla="*/ 2010 w 3088"/>
                <a:gd name="T47" fmla="*/ 278 h 3592"/>
                <a:gd name="T48" fmla="*/ 2427 w 3088"/>
                <a:gd name="T49" fmla="*/ 456 h 3592"/>
                <a:gd name="T50" fmla="*/ 2828 w 3088"/>
                <a:gd name="T51" fmla="*/ 546 h 3592"/>
                <a:gd name="T52" fmla="*/ 3051 w 3088"/>
                <a:gd name="T53" fmla="*/ 577 h 3592"/>
                <a:gd name="T54" fmla="*/ 3087 w 3088"/>
                <a:gd name="T55" fmla="*/ 630 h 3592"/>
                <a:gd name="T56" fmla="*/ 3086 w 3088"/>
                <a:gd name="T57" fmla="*/ 1810 h 3592"/>
                <a:gd name="T58" fmla="*/ 3046 w 3088"/>
                <a:gd name="T59" fmla="*/ 2262 h 3592"/>
                <a:gd name="T60" fmla="*/ 2938 w 3088"/>
                <a:gd name="T61" fmla="*/ 2537 h 3592"/>
                <a:gd name="T62" fmla="*/ 2757 w 3088"/>
                <a:gd name="T63" fmla="*/ 2805 h 3592"/>
                <a:gd name="T64" fmla="*/ 2484 w 3088"/>
                <a:gd name="T65" fmla="*/ 3078 h 3592"/>
                <a:gd name="T66" fmla="*/ 2171 w 3088"/>
                <a:gd name="T67" fmla="*/ 3300 h 3592"/>
                <a:gd name="T68" fmla="*/ 1796 w 3088"/>
                <a:gd name="T69" fmla="*/ 3494 h 3592"/>
                <a:gd name="T70" fmla="*/ 1549 w 3088"/>
                <a:gd name="T71" fmla="*/ 3592 h 3592"/>
                <a:gd name="T72" fmla="*/ 1296 w 3088"/>
                <a:gd name="T73" fmla="*/ 3499 h 3592"/>
                <a:gd name="T74" fmla="*/ 891 w 3088"/>
                <a:gd name="T75" fmla="*/ 3284 h 3592"/>
                <a:gd name="T76" fmla="*/ 525 w 3088"/>
                <a:gd name="T77" fmla="*/ 3005 h 3592"/>
                <a:gd name="T78" fmla="*/ 282 w 3088"/>
                <a:gd name="T79" fmla="*/ 2741 h 3592"/>
                <a:gd name="T80" fmla="*/ 118 w 3088"/>
                <a:gd name="T81" fmla="*/ 2469 h 3592"/>
                <a:gd name="T82" fmla="*/ 25 w 3088"/>
                <a:gd name="T83" fmla="*/ 2161 h 3592"/>
                <a:gd name="T84" fmla="*/ 0 w 3088"/>
                <a:gd name="T85" fmla="*/ 1506 h 3592"/>
                <a:gd name="T86" fmla="*/ 3 w 3088"/>
                <a:gd name="T87" fmla="*/ 621 h 3592"/>
                <a:gd name="T88" fmla="*/ 44 w 3088"/>
                <a:gd name="T89" fmla="*/ 575 h 3592"/>
                <a:gd name="T90" fmla="*/ 324 w 3088"/>
                <a:gd name="T91" fmla="*/ 541 h 3592"/>
                <a:gd name="T92" fmla="*/ 764 w 3088"/>
                <a:gd name="T93" fmla="*/ 420 h 3592"/>
                <a:gd name="T94" fmla="*/ 1176 w 3088"/>
                <a:gd name="T95" fmla="*/ 224 h 3592"/>
                <a:gd name="T96" fmla="*/ 1489 w 3088"/>
                <a:gd name="T97" fmla="*/ 24 h 3592"/>
                <a:gd name="T98" fmla="*/ 1545 w 3088"/>
                <a:gd name="T99" fmla="*/ 0 h 3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88" h="3592">
                  <a:moveTo>
                    <a:pt x="1544" y="632"/>
                  </a:moveTo>
                  <a:lnTo>
                    <a:pt x="1453" y="635"/>
                  </a:lnTo>
                  <a:lnTo>
                    <a:pt x="1363" y="646"/>
                  </a:lnTo>
                  <a:lnTo>
                    <a:pt x="1277" y="663"/>
                  </a:lnTo>
                  <a:lnTo>
                    <a:pt x="1192" y="686"/>
                  </a:lnTo>
                  <a:lnTo>
                    <a:pt x="1110" y="715"/>
                  </a:lnTo>
                  <a:lnTo>
                    <a:pt x="1031" y="750"/>
                  </a:lnTo>
                  <a:lnTo>
                    <a:pt x="955" y="791"/>
                  </a:lnTo>
                  <a:lnTo>
                    <a:pt x="883" y="837"/>
                  </a:lnTo>
                  <a:lnTo>
                    <a:pt x="814" y="888"/>
                  </a:lnTo>
                  <a:lnTo>
                    <a:pt x="749" y="944"/>
                  </a:lnTo>
                  <a:lnTo>
                    <a:pt x="689" y="1004"/>
                  </a:lnTo>
                  <a:lnTo>
                    <a:pt x="634" y="1068"/>
                  </a:lnTo>
                  <a:lnTo>
                    <a:pt x="583" y="1136"/>
                  </a:lnTo>
                  <a:lnTo>
                    <a:pt x="537" y="1208"/>
                  </a:lnTo>
                  <a:lnTo>
                    <a:pt x="496" y="1284"/>
                  </a:lnTo>
                  <a:lnTo>
                    <a:pt x="461" y="1363"/>
                  </a:lnTo>
                  <a:lnTo>
                    <a:pt x="432" y="1445"/>
                  </a:lnTo>
                  <a:lnTo>
                    <a:pt x="409" y="1529"/>
                  </a:lnTo>
                  <a:lnTo>
                    <a:pt x="391" y="1617"/>
                  </a:lnTo>
                  <a:lnTo>
                    <a:pt x="381" y="1705"/>
                  </a:lnTo>
                  <a:lnTo>
                    <a:pt x="378" y="1796"/>
                  </a:lnTo>
                  <a:lnTo>
                    <a:pt x="381" y="1887"/>
                  </a:lnTo>
                  <a:lnTo>
                    <a:pt x="391" y="1976"/>
                  </a:lnTo>
                  <a:lnTo>
                    <a:pt x="409" y="2063"/>
                  </a:lnTo>
                  <a:lnTo>
                    <a:pt x="432" y="2148"/>
                  </a:lnTo>
                  <a:lnTo>
                    <a:pt x="461" y="2229"/>
                  </a:lnTo>
                  <a:lnTo>
                    <a:pt x="496" y="2308"/>
                  </a:lnTo>
                  <a:lnTo>
                    <a:pt x="537" y="2383"/>
                  </a:lnTo>
                  <a:lnTo>
                    <a:pt x="583" y="2456"/>
                  </a:lnTo>
                  <a:lnTo>
                    <a:pt x="634" y="2524"/>
                  </a:lnTo>
                  <a:lnTo>
                    <a:pt x="689" y="2589"/>
                  </a:lnTo>
                  <a:lnTo>
                    <a:pt x="749" y="2649"/>
                  </a:lnTo>
                  <a:lnTo>
                    <a:pt x="814" y="2705"/>
                  </a:lnTo>
                  <a:lnTo>
                    <a:pt x="883" y="2755"/>
                  </a:lnTo>
                  <a:lnTo>
                    <a:pt x="955" y="2801"/>
                  </a:lnTo>
                  <a:lnTo>
                    <a:pt x="1031" y="2842"/>
                  </a:lnTo>
                  <a:lnTo>
                    <a:pt x="1110" y="2877"/>
                  </a:lnTo>
                  <a:lnTo>
                    <a:pt x="1192" y="2906"/>
                  </a:lnTo>
                  <a:lnTo>
                    <a:pt x="1277" y="2929"/>
                  </a:lnTo>
                  <a:lnTo>
                    <a:pt x="1363" y="2947"/>
                  </a:lnTo>
                  <a:lnTo>
                    <a:pt x="1453" y="2957"/>
                  </a:lnTo>
                  <a:lnTo>
                    <a:pt x="1544" y="2961"/>
                  </a:lnTo>
                  <a:lnTo>
                    <a:pt x="1630" y="2958"/>
                  </a:lnTo>
                  <a:lnTo>
                    <a:pt x="1716" y="2948"/>
                  </a:lnTo>
                  <a:lnTo>
                    <a:pt x="1799" y="2933"/>
                  </a:lnTo>
                  <a:lnTo>
                    <a:pt x="1881" y="2911"/>
                  </a:lnTo>
                  <a:lnTo>
                    <a:pt x="1959" y="2884"/>
                  </a:lnTo>
                  <a:lnTo>
                    <a:pt x="2036" y="2853"/>
                  </a:lnTo>
                  <a:lnTo>
                    <a:pt x="2109" y="2815"/>
                  </a:lnTo>
                  <a:lnTo>
                    <a:pt x="2179" y="2773"/>
                  </a:lnTo>
                  <a:lnTo>
                    <a:pt x="2246" y="2726"/>
                  </a:lnTo>
                  <a:lnTo>
                    <a:pt x="2309" y="2674"/>
                  </a:lnTo>
                  <a:lnTo>
                    <a:pt x="2369" y="2620"/>
                  </a:lnTo>
                  <a:lnTo>
                    <a:pt x="2424" y="2559"/>
                  </a:lnTo>
                  <a:lnTo>
                    <a:pt x="2475" y="2497"/>
                  </a:lnTo>
                  <a:lnTo>
                    <a:pt x="2522" y="2430"/>
                  </a:lnTo>
                  <a:lnTo>
                    <a:pt x="2564" y="2360"/>
                  </a:lnTo>
                  <a:lnTo>
                    <a:pt x="2601" y="2287"/>
                  </a:lnTo>
                  <a:lnTo>
                    <a:pt x="2634" y="2211"/>
                  </a:lnTo>
                  <a:lnTo>
                    <a:pt x="2660" y="2133"/>
                  </a:lnTo>
                  <a:lnTo>
                    <a:pt x="2682" y="2052"/>
                  </a:lnTo>
                  <a:lnTo>
                    <a:pt x="2698" y="1969"/>
                  </a:lnTo>
                  <a:lnTo>
                    <a:pt x="2706" y="1883"/>
                  </a:lnTo>
                  <a:lnTo>
                    <a:pt x="2710" y="1796"/>
                  </a:lnTo>
                  <a:lnTo>
                    <a:pt x="2706" y="1705"/>
                  </a:lnTo>
                  <a:lnTo>
                    <a:pt x="2697" y="1617"/>
                  </a:lnTo>
                  <a:lnTo>
                    <a:pt x="2679" y="1529"/>
                  </a:lnTo>
                  <a:lnTo>
                    <a:pt x="2656" y="1445"/>
                  </a:lnTo>
                  <a:lnTo>
                    <a:pt x="2627" y="1363"/>
                  </a:lnTo>
                  <a:lnTo>
                    <a:pt x="2591" y="1284"/>
                  </a:lnTo>
                  <a:lnTo>
                    <a:pt x="2551" y="1208"/>
                  </a:lnTo>
                  <a:lnTo>
                    <a:pt x="2505" y="1136"/>
                  </a:lnTo>
                  <a:lnTo>
                    <a:pt x="2453" y="1068"/>
                  </a:lnTo>
                  <a:lnTo>
                    <a:pt x="2397" y="1004"/>
                  </a:lnTo>
                  <a:lnTo>
                    <a:pt x="2337" y="944"/>
                  </a:lnTo>
                  <a:lnTo>
                    <a:pt x="2274" y="888"/>
                  </a:lnTo>
                  <a:lnTo>
                    <a:pt x="2205" y="837"/>
                  </a:lnTo>
                  <a:lnTo>
                    <a:pt x="2132" y="791"/>
                  </a:lnTo>
                  <a:lnTo>
                    <a:pt x="2057" y="750"/>
                  </a:lnTo>
                  <a:lnTo>
                    <a:pt x="1978" y="715"/>
                  </a:lnTo>
                  <a:lnTo>
                    <a:pt x="1896" y="686"/>
                  </a:lnTo>
                  <a:lnTo>
                    <a:pt x="1811" y="663"/>
                  </a:lnTo>
                  <a:lnTo>
                    <a:pt x="1725" y="646"/>
                  </a:lnTo>
                  <a:lnTo>
                    <a:pt x="1635" y="635"/>
                  </a:lnTo>
                  <a:lnTo>
                    <a:pt x="1544" y="632"/>
                  </a:lnTo>
                  <a:close/>
                  <a:moveTo>
                    <a:pt x="1545" y="0"/>
                  </a:moveTo>
                  <a:lnTo>
                    <a:pt x="1557" y="1"/>
                  </a:lnTo>
                  <a:lnTo>
                    <a:pt x="1569" y="6"/>
                  </a:lnTo>
                  <a:lnTo>
                    <a:pt x="1583" y="14"/>
                  </a:lnTo>
                  <a:lnTo>
                    <a:pt x="1600" y="25"/>
                  </a:lnTo>
                  <a:lnTo>
                    <a:pt x="1621" y="39"/>
                  </a:lnTo>
                  <a:lnTo>
                    <a:pt x="1716" y="104"/>
                  </a:lnTo>
                  <a:lnTo>
                    <a:pt x="1812" y="165"/>
                  </a:lnTo>
                  <a:lnTo>
                    <a:pt x="1910" y="223"/>
                  </a:lnTo>
                  <a:lnTo>
                    <a:pt x="2010" y="278"/>
                  </a:lnTo>
                  <a:lnTo>
                    <a:pt x="2112" y="329"/>
                  </a:lnTo>
                  <a:lnTo>
                    <a:pt x="2215" y="375"/>
                  </a:lnTo>
                  <a:lnTo>
                    <a:pt x="2320" y="418"/>
                  </a:lnTo>
                  <a:lnTo>
                    <a:pt x="2427" y="456"/>
                  </a:lnTo>
                  <a:lnTo>
                    <a:pt x="2537" y="489"/>
                  </a:lnTo>
                  <a:lnTo>
                    <a:pt x="2648" y="516"/>
                  </a:lnTo>
                  <a:lnTo>
                    <a:pt x="2738" y="532"/>
                  </a:lnTo>
                  <a:lnTo>
                    <a:pt x="2828" y="546"/>
                  </a:lnTo>
                  <a:lnTo>
                    <a:pt x="2919" y="556"/>
                  </a:lnTo>
                  <a:lnTo>
                    <a:pt x="3010" y="567"/>
                  </a:lnTo>
                  <a:lnTo>
                    <a:pt x="3032" y="572"/>
                  </a:lnTo>
                  <a:lnTo>
                    <a:pt x="3051" y="577"/>
                  </a:lnTo>
                  <a:lnTo>
                    <a:pt x="3065" y="586"/>
                  </a:lnTo>
                  <a:lnTo>
                    <a:pt x="3075" y="597"/>
                  </a:lnTo>
                  <a:lnTo>
                    <a:pt x="3082" y="611"/>
                  </a:lnTo>
                  <a:lnTo>
                    <a:pt x="3087" y="630"/>
                  </a:lnTo>
                  <a:lnTo>
                    <a:pt x="3088" y="653"/>
                  </a:lnTo>
                  <a:lnTo>
                    <a:pt x="3088" y="1352"/>
                  </a:lnTo>
                  <a:lnTo>
                    <a:pt x="3088" y="1580"/>
                  </a:lnTo>
                  <a:lnTo>
                    <a:pt x="3086" y="1810"/>
                  </a:lnTo>
                  <a:lnTo>
                    <a:pt x="3080" y="2039"/>
                  </a:lnTo>
                  <a:lnTo>
                    <a:pt x="3074" y="2115"/>
                  </a:lnTo>
                  <a:lnTo>
                    <a:pt x="3063" y="2190"/>
                  </a:lnTo>
                  <a:lnTo>
                    <a:pt x="3046" y="2262"/>
                  </a:lnTo>
                  <a:lnTo>
                    <a:pt x="3025" y="2333"/>
                  </a:lnTo>
                  <a:lnTo>
                    <a:pt x="3000" y="2402"/>
                  </a:lnTo>
                  <a:lnTo>
                    <a:pt x="2972" y="2470"/>
                  </a:lnTo>
                  <a:lnTo>
                    <a:pt x="2938" y="2537"/>
                  </a:lnTo>
                  <a:lnTo>
                    <a:pt x="2900" y="2601"/>
                  </a:lnTo>
                  <a:lnTo>
                    <a:pt x="2860" y="2664"/>
                  </a:lnTo>
                  <a:lnTo>
                    <a:pt x="2817" y="2727"/>
                  </a:lnTo>
                  <a:lnTo>
                    <a:pt x="2757" y="2805"/>
                  </a:lnTo>
                  <a:lnTo>
                    <a:pt x="2693" y="2878"/>
                  </a:lnTo>
                  <a:lnTo>
                    <a:pt x="2627" y="2948"/>
                  </a:lnTo>
                  <a:lnTo>
                    <a:pt x="2556" y="3015"/>
                  </a:lnTo>
                  <a:lnTo>
                    <a:pt x="2484" y="3078"/>
                  </a:lnTo>
                  <a:lnTo>
                    <a:pt x="2410" y="3138"/>
                  </a:lnTo>
                  <a:lnTo>
                    <a:pt x="2332" y="3195"/>
                  </a:lnTo>
                  <a:lnTo>
                    <a:pt x="2252" y="3249"/>
                  </a:lnTo>
                  <a:lnTo>
                    <a:pt x="2171" y="3300"/>
                  </a:lnTo>
                  <a:lnTo>
                    <a:pt x="2086" y="3349"/>
                  </a:lnTo>
                  <a:lnTo>
                    <a:pt x="2001" y="3396"/>
                  </a:lnTo>
                  <a:lnTo>
                    <a:pt x="1900" y="3447"/>
                  </a:lnTo>
                  <a:lnTo>
                    <a:pt x="1796" y="3494"/>
                  </a:lnTo>
                  <a:lnTo>
                    <a:pt x="1692" y="3540"/>
                  </a:lnTo>
                  <a:lnTo>
                    <a:pt x="1588" y="3583"/>
                  </a:lnTo>
                  <a:lnTo>
                    <a:pt x="1570" y="3590"/>
                  </a:lnTo>
                  <a:lnTo>
                    <a:pt x="1549" y="3592"/>
                  </a:lnTo>
                  <a:lnTo>
                    <a:pt x="1530" y="3592"/>
                  </a:lnTo>
                  <a:lnTo>
                    <a:pt x="1511" y="3588"/>
                  </a:lnTo>
                  <a:lnTo>
                    <a:pt x="1404" y="3545"/>
                  </a:lnTo>
                  <a:lnTo>
                    <a:pt x="1296" y="3499"/>
                  </a:lnTo>
                  <a:lnTo>
                    <a:pt x="1192" y="3451"/>
                  </a:lnTo>
                  <a:lnTo>
                    <a:pt x="1089" y="3399"/>
                  </a:lnTo>
                  <a:lnTo>
                    <a:pt x="989" y="3343"/>
                  </a:lnTo>
                  <a:lnTo>
                    <a:pt x="891" y="3284"/>
                  </a:lnTo>
                  <a:lnTo>
                    <a:pt x="796" y="3220"/>
                  </a:lnTo>
                  <a:lnTo>
                    <a:pt x="702" y="3152"/>
                  </a:lnTo>
                  <a:lnTo>
                    <a:pt x="613" y="3081"/>
                  </a:lnTo>
                  <a:lnTo>
                    <a:pt x="525" y="3005"/>
                  </a:lnTo>
                  <a:lnTo>
                    <a:pt x="440" y="2924"/>
                  </a:lnTo>
                  <a:lnTo>
                    <a:pt x="385" y="2865"/>
                  </a:lnTo>
                  <a:lnTo>
                    <a:pt x="331" y="2803"/>
                  </a:lnTo>
                  <a:lnTo>
                    <a:pt x="282" y="2741"/>
                  </a:lnTo>
                  <a:lnTo>
                    <a:pt x="234" y="2677"/>
                  </a:lnTo>
                  <a:lnTo>
                    <a:pt x="192" y="2610"/>
                  </a:lnTo>
                  <a:lnTo>
                    <a:pt x="153" y="2540"/>
                  </a:lnTo>
                  <a:lnTo>
                    <a:pt x="118" y="2469"/>
                  </a:lnTo>
                  <a:lnTo>
                    <a:pt x="88" y="2394"/>
                  </a:lnTo>
                  <a:lnTo>
                    <a:pt x="62" y="2318"/>
                  </a:lnTo>
                  <a:lnTo>
                    <a:pt x="42" y="2239"/>
                  </a:lnTo>
                  <a:lnTo>
                    <a:pt x="25" y="2161"/>
                  </a:lnTo>
                  <a:lnTo>
                    <a:pt x="13" y="2084"/>
                  </a:lnTo>
                  <a:lnTo>
                    <a:pt x="5" y="2004"/>
                  </a:lnTo>
                  <a:lnTo>
                    <a:pt x="3" y="1925"/>
                  </a:lnTo>
                  <a:lnTo>
                    <a:pt x="0" y="1506"/>
                  </a:lnTo>
                  <a:lnTo>
                    <a:pt x="0" y="1087"/>
                  </a:lnTo>
                  <a:lnTo>
                    <a:pt x="1" y="668"/>
                  </a:lnTo>
                  <a:lnTo>
                    <a:pt x="1" y="642"/>
                  </a:lnTo>
                  <a:lnTo>
                    <a:pt x="3" y="621"/>
                  </a:lnTo>
                  <a:lnTo>
                    <a:pt x="9" y="604"/>
                  </a:lnTo>
                  <a:lnTo>
                    <a:pt x="16" y="591"/>
                  </a:lnTo>
                  <a:lnTo>
                    <a:pt x="28" y="582"/>
                  </a:lnTo>
                  <a:lnTo>
                    <a:pt x="44" y="575"/>
                  </a:lnTo>
                  <a:lnTo>
                    <a:pt x="65" y="571"/>
                  </a:lnTo>
                  <a:lnTo>
                    <a:pt x="91" y="569"/>
                  </a:lnTo>
                  <a:lnTo>
                    <a:pt x="209" y="558"/>
                  </a:lnTo>
                  <a:lnTo>
                    <a:pt x="324" y="541"/>
                  </a:lnTo>
                  <a:lnTo>
                    <a:pt x="437" y="518"/>
                  </a:lnTo>
                  <a:lnTo>
                    <a:pt x="548" y="491"/>
                  </a:lnTo>
                  <a:lnTo>
                    <a:pt x="657" y="458"/>
                  </a:lnTo>
                  <a:lnTo>
                    <a:pt x="764" y="420"/>
                  </a:lnTo>
                  <a:lnTo>
                    <a:pt x="869" y="377"/>
                  </a:lnTo>
                  <a:lnTo>
                    <a:pt x="973" y="330"/>
                  </a:lnTo>
                  <a:lnTo>
                    <a:pt x="1075" y="279"/>
                  </a:lnTo>
                  <a:lnTo>
                    <a:pt x="1176" y="224"/>
                  </a:lnTo>
                  <a:lnTo>
                    <a:pt x="1274" y="165"/>
                  </a:lnTo>
                  <a:lnTo>
                    <a:pt x="1372" y="102"/>
                  </a:lnTo>
                  <a:lnTo>
                    <a:pt x="1468" y="38"/>
                  </a:lnTo>
                  <a:lnTo>
                    <a:pt x="1489" y="24"/>
                  </a:lnTo>
                  <a:lnTo>
                    <a:pt x="1507" y="13"/>
                  </a:lnTo>
                  <a:lnTo>
                    <a:pt x="1521" y="5"/>
                  </a:lnTo>
                  <a:lnTo>
                    <a:pt x="1534" y="1"/>
                  </a:lnTo>
                  <a:lnTo>
                    <a:pt x="1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3" name="1"/>
          <p:cNvSpPr txBox="1">
            <a:spLocks noChangeArrowheads="1"/>
          </p:cNvSpPr>
          <p:nvPr/>
        </p:nvSpPr>
        <p:spPr bwMode="auto">
          <a:xfrm flipH="1">
            <a:off x="1620749" y="3316026"/>
            <a:ext cx="94133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多人自习室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4" name="1"/>
          <p:cNvSpPr txBox="1">
            <a:spLocks noChangeArrowheads="1"/>
          </p:cNvSpPr>
          <p:nvPr/>
        </p:nvSpPr>
        <p:spPr bwMode="auto">
          <a:xfrm flipH="1">
            <a:off x="1168929" y="4379063"/>
            <a:ext cx="1882724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12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  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用户可以在官方提供的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或自己创建的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线上自习室中与多人自习。</a:t>
            </a:r>
            <a:endParaRPr lang="zh-CN" altLang="zh-CN" sz="1200" kern="100" dirty="0">
              <a:solidFill>
                <a:schemeClr val="bg1"/>
              </a:solidFill>
              <a:effectLst/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5" name="1"/>
          <p:cNvSpPr txBox="1">
            <a:spLocks noChangeArrowheads="1"/>
          </p:cNvSpPr>
          <p:nvPr/>
        </p:nvSpPr>
        <p:spPr bwMode="auto">
          <a:xfrm flipH="1">
            <a:off x="4184660" y="3329071"/>
            <a:ext cx="11591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双人自习室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6" name="1"/>
          <p:cNvSpPr txBox="1">
            <a:spLocks noChangeArrowheads="1"/>
          </p:cNvSpPr>
          <p:nvPr/>
        </p:nvSpPr>
        <p:spPr bwMode="auto">
          <a:xfrm flipH="1">
            <a:off x="3842733" y="3965695"/>
            <a:ext cx="1882724" cy="184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lvl="0" algn="just"/>
            <a:r>
              <a:rPr lang="en-US" altLang="zh-CN" sz="12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  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用户可以邀请好友或随机匹配一名用户一起自习，其中随机匹配可以用标签指定另一名用户的属性。</a:t>
            </a:r>
          </a:p>
          <a:p>
            <a:pPr lvl="0" algn="just"/>
            <a:r>
              <a:rPr lang="en-US" altLang="zh-CN" sz="12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  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在此过程中，用户能看到另外一名用户的学习情况，形成陪伴学习的氛围。此外，两名用户可以给对方发送表情或文字信息，互相激励学习。</a:t>
            </a:r>
          </a:p>
        </p:txBody>
      </p:sp>
      <p:sp>
        <p:nvSpPr>
          <p:cNvPr id="97" name="1"/>
          <p:cNvSpPr txBox="1">
            <a:spLocks noChangeArrowheads="1"/>
          </p:cNvSpPr>
          <p:nvPr/>
        </p:nvSpPr>
        <p:spPr bwMode="auto">
          <a:xfrm flipH="1">
            <a:off x="7001974" y="3316026"/>
            <a:ext cx="94133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添加好友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8" name="1"/>
          <p:cNvSpPr txBox="1">
            <a:spLocks noChangeArrowheads="1"/>
          </p:cNvSpPr>
          <p:nvPr/>
        </p:nvSpPr>
        <p:spPr bwMode="auto">
          <a:xfrm flipH="1">
            <a:off x="6543981" y="4194190"/>
            <a:ext cx="1882724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12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通过搜索用户</a:t>
            </a:r>
            <a:r>
              <a:rPr lang="en-US" altLang="zh-CN" sz="12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ID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来添加好友，或者在双人自习的随机匹配中添加好友，</a:t>
            </a:r>
            <a:r>
              <a:rPr lang="zh-CN" altLang="en-US" sz="12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若双方均对此次自习满意，即可成为好友。</a:t>
            </a:r>
          </a:p>
        </p:txBody>
      </p:sp>
      <p:sp>
        <p:nvSpPr>
          <p:cNvPr id="99" name="1"/>
          <p:cNvSpPr txBox="1">
            <a:spLocks noChangeArrowheads="1"/>
          </p:cNvSpPr>
          <p:nvPr/>
        </p:nvSpPr>
        <p:spPr bwMode="auto">
          <a:xfrm flipH="1">
            <a:off x="9108231" y="3350052"/>
            <a:ext cx="2085705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商店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+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创建自习室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0" name="1"/>
          <p:cNvSpPr txBox="1">
            <a:spLocks noChangeArrowheads="1"/>
          </p:cNvSpPr>
          <p:nvPr/>
        </p:nvSpPr>
        <p:spPr bwMode="auto">
          <a:xfrm flipH="1">
            <a:off x="9194957" y="4017945"/>
            <a:ext cx="1882724" cy="147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lvl="0" algn="just"/>
            <a:r>
              <a:rPr lang="en-US" altLang="zh-CN" sz="12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用户可在商店购买聊天表情或自习白噪音，其中金币可通过自习或充值获得。</a:t>
            </a:r>
            <a:endParaRPr lang="en-US" altLang="zh-CN" sz="1200" kern="100" dirty="0">
              <a:solidFill>
                <a:schemeClr val="bg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just"/>
            <a:r>
              <a:rPr lang="en-US" altLang="zh-CN" sz="12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</a:t>
            </a:r>
            <a:r>
              <a:rPr lang="zh-CN" altLang="zh-CN" sz="12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用户可以自行创建自习室，并设置容量、时长和自习室名字等。创建完成即可邀请他人。</a:t>
            </a:r>
          </a:p>
          <a:p>
            <a:pPr lvl="0" algn="just"/>
            <a:endParaRPr lang="zh-CN" altLang="zh-CN" sz="1200" kern="100" dirty="0">
              <a:solidFill>
                <a:schemeClr val="bg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615815" y="483235"/>
            <a:ext cx="7610475" cy="76200"/>
          </a:xfrm>
          <a:prstGeom prst="rect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0" y="237142"/>
            <a:ext cx="2382510" cy="644586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042074" y="681166"/>
            <a:ext cx="42704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产品主要功能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480" y="681529"/>
            <a:ext cx="1981372" cy="4450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425239" y="321299"/>
            <a:ext cx="427041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产品功能结构：用户功能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3772159" y="352390"/>
            <a:ext cx="1978281" cy="397891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97910" y="352360"/>
            <a:ext cx="13274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7438" y="-3502398"/>
            <a:ext cx="5663675" cy="56636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  <p:pic>
        <p:nvPicPr>
          <p:cNvPr id="7" name="图片 6" descr="图表, 箱线图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45" y="1004570"/>
            <a:ext cx="11275695" cy="5483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120007" y="189219"/>
            <a:ext cx="4270411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产品功能结构：管理员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746759" y="159350"/>
            <a:ext cx="1978281" cy="397891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05835" y="189165"/>
            <a:ext cx="13274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682480" y="820420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7438" y="-3502398"/>
            <a:ext cx="5663675" cy="56636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3357" r="-490"/>
          <a:stretch>
            <a:fillRect/>
          </a:stretch>
        </p:blipFill>
        <p:spPr>
          <a:xfrm>
            <a:off x="3067685" y="1064260"/>
            <a:ext cx="6056630" cy="5410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_文本框 2"/>
          <p:cNvSpPr txBox="1"/>
          <p:nvPr>
            <p:custDataLst>
              <p:tags r:id="rId1"/>
            </p:custDataLst>
          </p:nvPr>
        </p:nvSpPr>
        <p:spPr>
          <a:xfrm>
            <a:off x="2342145" y="2014853"/>
            <a:ext cx="7501083" cy="1198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竞争优势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5107533" y="3950672"/>
            <a:ext cx="1978281" cy="397891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33284" y="3981757"/>
            <a:ext cx="132746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PART.04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7438" y="-3502398"/>
            <a:ext cx="5663675" cy="5663675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9682480" y="820420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66788" y="0"/>
            <a:ext cx="6603732" cy="6858000"/>
          </a:xfrm>
          <a:prstGeom prst="rect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1"/>
          <p:cNvSpPr txBox="1">
            <a:spLocks noChangeArrowheads="1"/>
          </p:cNvSpPr>
          <p:nvPr/>
        </p:nvSpPr>
        <p:spPr bwMode="auto">
          <a:xfrm>
            <a:off x="1963420" y="1610360"/>
            <a:ext cx="4281805" cy="3077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indent="266700" algn="just"/>
            <a:r>
              <a:rPr lang="zh-CN" altLang="zh-CN" sz="20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我们的产品将</a:t>
            </a:r>
            <a:r>
              <a:rPr lang="en-US" altLang="zh-CN" sz="20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LBS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、智能匹配与在线自习室充分结合起来，都是旨在提高用户体验。</a:t>
            </a:r>
          </a:p>
          <a:p>
            <a:pPr indent="266700" algn="just"/>
            <a:endParaRPr lang="zh-CN" altLang="zh-CN" sz="2000" kern="100" dirty="0">
              <a:solidFill>
                <a:schemeClr val="bg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266700" algn="just"/>
            <a:r>
              <a:rPr lang="zh-CN" altLang="zh-CN" sz="20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一方面随机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匹配附近用户，可以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有机会认识新好友，也增强了自习的“氛围感”。</a:t>
            </a:r>
          </a:p>
          <a:p>
            <a:pPr indent="266700" algn="just"/>
            <a:endParaRPr lang="zh-CN" altLang="zh-CN" sz="2000" kern="100" dirty="0">
              <a:solidFill>
                <a:schemeClr val="bg1"/>
              </a:solidFill>
              <a:effectLst/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266700" algn="just"/>
            <a:r>
              <a:rPr lang="zh-CN" altLang="zh-CN" sz="20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另一方面选择与远处的用户共同自习，能大大降低收到骚扰的几率。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03" y="1790700"/>
            <a:ext cx="4914900" cy="3276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940" y="282862"/>
            <a:ext cx="2382510" cy="644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5024755" y="1244600"/>
            <a:ext cx="6793230" cy="4820920"/>
          </a:xfrm>
          <a:prstGeom prst="rect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698157" y="1776133"/>
            <a:ext cx="709834" cy="70983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1"/>
          <p:cNvSpPr txBox="1">
            <a:spLocks noChangeArrowheads="1"/>
          </p:cNvSpPr>
          <p:nvPr/>
        </p:nvSpPr>
        <p:spPr bwMode="auto">
          <a:xfrm>
            <a:off x="6663124" y="1864238"/>
            <a:ext cx="4254431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lvl="0" algn="just"/>
            <a:r>
              <a:rPr lang="en-US" altLang="zh-CN" sz="16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APP</a:t>
            </a:r>
            <a:r>
              <a:rPr lang="zh-CN" altLang="en-US" sz="16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设计更加简洁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，能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使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APP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的功能性更加具有针对性，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以此帮助用户提高学习专注度。</a:t>
            </a:r>
          </a:p>
        </p:txBody>
      </p:sp>
      <p:sp>
        <p:nvSpPr>
          <p:cNvPr id="34" name="椭圆 33"/>
          <p:cNvSpPr/>
          <p:nvPr/>
        </p:nvSpPr>
        <p:spPr>
          <a:xfrm>
            <a:off x="5617512" y="3073935"/>
            <a:ext cx="709834" cy="70983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1"/>
          <p:cNvSpPr txBox="1">
            <a:spLocks noChangeArrowheads="1"/>
          </p:cNvSpPr>
          <p:nvPr/>
        </p:nvSpPr>
        <p:spPr bwMode="auto">
          <a:xfrm>
            <a:off x="6662778" y="2916345"/>
            <a:ext cx="425443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lvl="0" algn="just"/>
            <a:r>
              <a:rPr lang="en-US" altLang="zh-CN" sz="16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APP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内的社交更加“礼貌化”、“人性化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”</a:t>
            </a:r>
            <a:r>
              <a:rPr lang="zh-CN" altLang="en-US" sz="16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添加好友的是在</a:t>
            </a:r>
            <a:r>
              <a:rPr lang="zh-CN" altLang="en-US" sz="16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双方均对此次自习满意的前提下</a:t>
            </a:r>
          </a:p>
          <a:p>
            <a:pPr lvl="0" algn="just"/>
            <a:r>
              <a:rPr lang="zh-CN" altLang="zh-CN" sz="16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，并且在第一次自习时我们限定用户交流只能通过表情交流。</a:t>
            </a:r>
          </a:p>
        </p:txBody>
      </p:sp>
      <p:sp>
        <p:nvSpPr>
          <p:cNvPr id="37" name="椭圆 36"/>
          <p:cNvSpPr/>
          <p:nvPr/>
        </p:nvSpPr>
        <p:spPr>
          <a:xfrm>
            <a:off x="5629577" y="4408909"/>
            <a:ext cx="709834" cy="709834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1"/>
          <p:cNvSpPr txBox="1">
            <a:spLocks noChangeArrowheads="1"/>
          </p:cNvSpPr>
          <p:nvPr/>
        </p:nvSpPr>
        <p:spPr bwMode="auto">
          <a:xfrm>
            <a:off x="6663111" y="4548108"/>
            <a:ext cx="4254431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lvl="0" algn="just"/>
            <a:r>
              <a:rPr lang="zh-CN" altLang="zh-CN" sz="1600" kern="100" dirty="0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能够免费建立自己的自习室以及加入大课室，以此来增加用户的粘度。</a:t>
            </a:r>
          </a:p>
        </p:txBody>
      </p:sp>
      <p:sp>
        <p:nvSpPr>
          <p:cNvPr id="40" name="placeholder_286118"/>
          <p:cNvSpPr>
            <a:spLocks noChangeAspect="1"/>
          </p:cNvSpPr>
          <p:nvPr/>
        </p:nvSpPr>
        <p:spPr bwMode="auto">
          <a:xfrm>
            <a:off x="5864017" y="1904902"/>
            <a:ext cx="385183" cy="451878"/>
          </a:xfrm>
          <a:custGeom>
            <a:avLst/>
            <a:gdLst>
              <a:gd name="T0" fmla="*/ 4448 w 5811"/>
              <a:gd name="T1" fmla="*/ 4374 h 6827"/>
              <a:gd name="T2" fmla="*/ 4640 w 5811"/>
              <a:gd name="T3" fmla="*/ 4074 h 6827"/>
              <a:gd name="T4" fmla="*/ 5160 w 5811"/>
              <a:gd name="T5" fmla="*/ 2255 h 6827"/>
              <a:gd name="T6" fmla="*/ 2905 w 5811"/>
              <a:gd name="T7" fmla="*/ 0 h 6827"/>
              <a:gd name="T8" fmla="*/ 650 w 5811"/>
              <a:gd name="T9" fmla="*/ 2255 h 6827"/>
              <a:gd name="T10" fmla="*/ 1363 w 5811"/>
              <a:gd name="T11" fmla="*/ 4373 h 6827"/>
              <a:gd name="T12" fmla="*/ 0 w 5811"/>
              <a:gd name="T13" fmla="*/ 5506 h 6827"/>
              <a:gd name="T14" fmla="*/ 939 w 5811"/>
              <a:gd name="T15" fmla="*/ 6498 h 6827"/>
              <a:gd name="T16" fmla="*/ 2905 w 5811"/>
              <a:gd name="T17" fmla="*/ 6827 h 6827"/>
              <a:gd name="T18" fmla="*/ 4871 w 5811"/>
              <a:gd name="T19" fmla="*/ 6498 h 6827"/>
              <a:gd name="T20" fmla="*/ 5811 w 5811"/>
              <a:gd name="T21" fmla="*/ 5506 h 6827"/>
              <a:gd name="T22" fmla="*/ 4448 w 5811"/>
              <a:gd name="T23" fmla="*/ 4374 h 6827"/>
              <a:gd name="T24" fmla="*/ 2905 w 5811"/>
              <a:gd name="T25" fmla="*/ 1551 h 6827"/>
              <a:gd name="T26" fmla="*/ 3610 w 5811"/>
              <a:gd name="T27" fmla="*/ 2255 h 6827"/>
              <a:gd name="T28" fmla="*/ 2905 w 5811"/>
              <a:gd name="T29" fmla="*/ 2960 h 6827"/>
              <a:gd name="T30" fmla="*/ 2201 w 5811"/>
              <a:gd name="T31" fmla="*/ 2255 h 6827"/>
              <a:gd name="T32" fmla="*/ 2905 w 5811"/>
              <a:gd name="T33" fmla="*/ 1551 h 6827"/>
              <a:gd name="T34" fmla="*/ 4675 w 5811"/>
              <a:gd name="T35" fmla="*/ 6008 h 6827"/>
              <a:gd name="T36" fmla="*/ 2905 w 5811"/>
              <a:gd name="T37" fmla="*/ 6298 h 6827"/>
              <a:gd name="T38" fmla="*/ 1136 w 5811"/>
              <a:gd name="T39" fmla="*/ 6008 h 6827"/>
              <a:gd name="T40" fmla="*/ 528 w 5811"/>
              <a:gd name="T41" fmla="*/ 5506 h 6827"/>
              <a:gd name="T42" fmla="*/ 1719 w 5811"/>
              <a:gd name="T43" fmla="*/ 4831 h 6827"/>
              <a:gd name="T44" fmla="*/ 2761 w 5811"/>
              <a:gd name="T45" fmla="*/ 5768 h 6827"/>
              <a:gd name="T46" fmla="*/ 2905 w 5811"/>
              <a:gd name="T47" fmla="*/ 5812 h 6827"/>
              <a:gd name="T48" fmla="*/ 3050 w 5811"/>
              <a:gd name="T49" fmla="*/ 5768 h 6827"/>
              <a:gd name="T50" fmla="*/ 3666 w 5811"/>
              <a:gd name="T51" fmla="*/ 5270 h 6827"/>
              <a:gd name="T52" fmla="*/ 4092 w 5811"/>
              <a:gd name="T53" fmla="*/ 4831 h 6827"/>
              <a:gd name="T54" fmla="*/ 5283 w 5811"/>
              <a:gd name="T55" fmla="*/ 5506 h 6827"/>
              <a:gd name="T56" fmla="*/ 4675 w 5811"/>
              <a:gd name="T57" fmla="*/ 6008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811" h="6827">
                <a:moveTo>
                  <a:pt x="4448" y="4374"/>
                </a:moveTo>
                <a:cubicBezTo>
                  <a:pt x="4517" y="4275"/>
                  <a:pt x="4581" y="4175"/>
                  <a:pt x="4640" y="4074"/>
                </a:cubicBezTo>
                <a:cubicBezTo>
                  <a:pt x="4985" y="3483"/>
                  <a:pt x="5160" y="2871"/>
                  <a:pt x="5160" y="2255"/>
                </a:cubicBezTo>
                <a:cubicBezTo>
                  <a:pt x="5160" y="1012"/>
                  <a:pt x="4149" y="0"/>
                  <a:pt x="2905" y="0"/>
                </a:cubicBezTo>
                <a:cubicBezTo>
                  <a:pt x="1662" y="0"/>
                  <a:pt x="650" y="1012"/>
                  <a:pt x="650" y="2255"/>
                </a:cubicBezTo>
                <a:cubicBezTo>
                  <a:pt x="650" y="2973"/>
                  <a:pt x="895" y="3696"/>
                  <a:pt x="1363" y="4373"/>
                </a:cubicBezTo>
                <a:cubicBezTo>
                  <a:pt x="501" y="4604"/>
                  <a:pt x="0" y="5014"/>
                  <a:pt x="0" y="5506"/>
                </a:cubicBezTo>
                <a:cubicBezTo>
                  <a:pt x="0" y="5903"/>
                  <a:pt x="333" y="6256"/>
                  <a:pt x="939" y="6498"/>
                </a:cubicBezTo>
                <a:cubicBezTo>
                  <a:pt x="1469" y="6710"/>
                  <a:pt x="2167" y="6827"/>
                  <a:pt x="2905" y="6827"/>
                </a:cubicBezTo>
                <a:cubicBezTo>
                  <a:pt x="3644" y="6827"/>
                  <a:pt x="4342" y="6710"/>
                  <a:pt x="4871" y="6498"/>
                </a:cubicBezTo>
                <a:cubicBezTo>
                  <a:pt x="5477" y="6256"/>
                  <a:pt x="5811" y="5903"/>
                  <a:pt x="5811" y="5506"/>
                </a:cubicBezTo>
                <a:cubicBezTo>
                  <a:pt x="5811" y="5014"/>
                  <a:pt x="5310" y="4604"/>
                  <a:pt x="4448" y="4374"/>
                </a:cubicBezTo>
                <a:close/>
                <a:moveTo>
                  <a:pt x="2905" y="1551"/>
                </a:moveTo>
                <a:cubicBezTo>
                  <a:pt x="3294" y="1551"/>
                  <a:pt x="3610" y="1866"/>
                  <a:pt x="3610" y="2255"/>
                </a:cubicBezTo>
                <a:cubicBezTo>
                  <a:pt x="3610" y="2644"/>
                  <a:pt x="3294" y="2960"/>
                  <a:pt x="2905" y="2960"/>
                </a:cubicBezTo>
                <a:cubicBezTo>
                  <a:pt x="2516" y="2960"/>
                  <a:pt x="2201" y="2644"/>
                  <a:pt x="2201" y="2255"/>
                </a:cubicBezTo>
                <a:cubicBezTo>
                  <a:pt x="2201" y="1866"/>
                  <a:pt x="2516" y="1551"/>
                  <a:pt x="2905" y="1551"/>
                </a:cubicBezTo>
                <a:close/>
                <a:moveTo>
                  <a:pt x="4675" y="6008"/>
                </a:moveTo>
                <a:cubicBezTo>
                  <a:pt x="4207" y="6195"/>
                  <a:pt x="3578" y="6298"/>
                  <a:pt x="2905" y="6298"/>
                </a:cubicBezTo>
                <a:cubicBezTo>
                  <a:pt x="2233" y="6298"/>
                  <a:pt x="1604" y="6195"/>
                  <a:pt x="1136" y="6008"/>
                </a:cubicBezTo>
                <a:cubicBezTo>
                  <a:pt x="766" y="5860"/>
                  <a:pt x="528" y="5663"/>
                  <a:pt x="528" y="5506"/>
                </a:cubicBezTo>
                <a:cubicBezTo>
                  <a:pt x="528" y="5295"/>
                  <a:pt x="944" y="4996"/>
                  <a:pt x="1719" y="4831"/>
                </a:cubicBezTo>
                <a:cubicBezTo>
                  <a:pt x="2232" y="5420"/>
                  <a:pt x="2739" y="5754"/>
                  <a:pt x="2761" y="5768"/>
                </a:cubicBezTo>
                <a:cubicBezTo>
                  <a:pt x="2805" y="5797"/>
                  <a:pt x="2855" y="5812"/>
                  <a:pt x="2905" y="5812"/>
                </a:cubicBezTo>
                <a:cubicBezTo>
                  <a:pt x="2956" y="5812"/>
                  <a:pt x="3006" y="5797"/>
                  <a:pt x="3050" y="5768"/>
                </a:cubicBezTo>
                <a:cubicBezTo>
                  <a:pt x="3061" y="5761"/>
                  <a:pt x="3327" y="5586"/>
                  <a:pt x="3666" y="5270"/>
                </a:cubicBezTo>
                <a:cubicBezTo>
                  <a:pt x="3819" y="5128"/>
                  <a:pt x="3961" y="4982"/>
                  <a:pt x="4092" y="4831"/>
                </a:cubicBezTo>
                <a:cubicBezTo>
                  <a:pt x="4866" y="4997"/>
                  <a:pt x="5283" y="5295"/>
                  <a:pt x="5283" y="5506"/>
                </a:cubicBezTo>
                <a:cubicBezTo>
                  <a:pt x="5283" y="5663"/>
                  <a:pt x="5044" y="5860"/>
                  <a:pt x="4675" y="6008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</p:sp>
      <p:grpSp>
        <p:nvGrpSpPr>
          <p:cNvPr id="41" name="Group 44"/>
          <p:cNvGrpSpPr/>
          <p:nvPr/>
        </p:nvGrpSpPr>
        <p:grpSpPr>
          <a:xfrm>
            <a:off x="5730909" y="4563578"/>
            <a:ext cx="427168" cy="427168"/>
            <a:chOff x="328613" y="4186238"/>
            <a:chExt cx="292100" cy="292100"/>
          </a:xfrm>
          <a:solidFill>
            <a:srgbClr val="7F7F7F"/>
          </a:solidFill>
        </p:grpSpPr>
        <p:sp>
          <p:nvSpPr>
            <p:cNvPr id="42" name="Freeform 71"/>
            <p:cNvSpPr>
              <a:spLocks noEditPoints="1"/>
            </p:cNvSpPr>
            <p:nvPr/>
          </p:nvSpPr>
          <p:spPr bwMode="auto">
            <a:xfrm>
              <a:off x="414338" y="4186238"/>
              <a:ext cx="206375" cy="206375"/>
            </a:xfrm>
            <a:custGeom>
              <a:avLst/>
              <a:gdLst/>
              <a:ahLst/>
              <a:cxnLst>
                <a:cxn ang="0">
                  <a:pos x="57" y="8"/>
                </a:cxn>
                <a:cxn ang="0">
                  <a:pos x="33" y="23"/>
                </a:cxn>
                <a:cxn ang="0">
                  <a:pos x="2" y="54"/>
                </a:cxn>
                <a:cxn ang="0">
                  <a:pos x="2" y="64"/>
                </a:cxn>
                <a:cxn ang="0">
                  <a:pos x="18" y="79"/>
                </a:cxn>
                <a:cxn ang="0">
                  <a:pos x="28" y="79"/>
                </a:cxn>
                <a:cxn ang="0">
                  <a:pos x="59" y="49"/>
                </a:cxn>
                <a:cxn ang="0">
                  <a:pos x="74" y="25"/>
                </a:cxn>
                <a:cxn ang="0">
                  <a:pos x="82" y="0"/>
                </a:cxn>
                <a:cxn ang="0">
                  <a:pos x="57" y="8"/>
                </a:cxn>
                <a:cxn ang="0">
                  <a:pos x="36" y="61"/>
                </a:cxn>
                <a:cxn ang="0">
                  <a:pos x="20" y="61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61"/>
                </a:cxn>
                <a:cxn ang="0">
                  <a:pos x="56" y="41"/>
                </a:cxn>
                <a:cxn ang="0">
                  <a:pos x="41" y="41"/>
                </a:cxn>
                <a:cxn ang="0">
                  <a:pos x="41" y="26"/>
                </a:cxn>
                <a:cxn ang="0">
                  <a:pos x="56" y="26"/>
                </a:cxn>
                <a:cxn ang="0">
                  <a:pos x="56" y="41"/>
                </a:cxn>
              </a:cxnLst>
              <a:rect l="0" t="0" r="r" b="b"/>
              <a:pathLst>
                <a:path w="82" h="82">
                  <a:moveTo>
                    <a:pt x="57" y="8"/>
                  </a:moveTo>
                  <a:cubicBezTo>
                    <a:pt x="50" y="11"/>
                    <a:pt x="39" y="17"/>
                    <a:pt x="33" y="23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7"/>
                    <a:pt x="0" y="61"/>
                    <a:pt x="2" y="64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1" y="82"/>
                    <a:pt x="25" y="82"/>
                    <a:pt x="28" y="7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5" y="43"/>
                    <a:pt x="71" y="32"/>
                    <a:pt x="74" y="25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57" y="8"/>
                  </a:lnTo>
                  <a:close/>
                  <a:moveTo>
                    <a:pt x="36" y="61"/>
                  </a:moveTo>
                  <a:cubicBezTo>
                    <a:pt x="32" y="66"/>
                    <a:pt x="25" y="66"/>
                    <a:pt x="20" y="61"/>
                  </a:cubicBezTo>
                  <a:cubicBezTo>
                    <a:pt x="16" y="57"/>
                    <a:pt x="16" y="50"/>
                    <a:pt x="20" y="46"/>
                  </a:cubicBezTo>
                  <a:cubicBezTo>
                    <a:pt x="25" y="42"/>
                    <a:pt x="32" y="42"/>
                    <a:pt x="36" y="46"/>
                  </a:cubicBezTo>
                  <a:cubicBezTo>
                    <a:pt x="40" y="50"/>
                    <a:pt x="40" y="57"/>
                    <a:pt x="36" y="61"/>
                  </a:cubicBezTo>
                  <a:close/>
                  <a:moveTo>
                    <a:pt x="56" y="41"/>
                  </a:moveTo>
                  <a:cubicBezTo>
                    <a:pt x="52" y="45"/>
                    <a:pt x="45" y="45"/>
                    <a:pt x="41" y="41"/>
                  </a:cubicBezTo>
                  <a:cubicBezTo>
                    <a:pt x="37" y="37"/>
                    <a:pt x="37" y="30"/>
                    <a:pt x="41" y="26"/>
                  </a:cubicBezTo>
                  <a:cubicBezTo>
                    <a:pt x="45" y="21"/>
                    <a:pt x="52" y="21"/>
                    <a:pt x="56" y="26"/>
                  </a:cubicBezTo>
                  <a:cubicBezTo>
                    <a:pt x="61" y="30"/>
                    <a:pt x="61" y="37"/>
                    <a:pt x="56" y="4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72"/>
            <p:cNvSpPr/>
            <p:nvPr/>
          </p:nvSpPr>
          <p:spPr bwMode="auto">
            <a:xfrm>
              <a:off x="334963" y="4270375"/>
              <a:ext cx="98425" cy="85725"/>
            </a:xfrm>
            <a:custGeom>
              <a:avLst/>
              <a:gdLst/>
              <a:ahLst/>
              <a:cxnLst>
                <a:cxn ang="0">
                  <a:pos x="13" y="31"/>
                </a:cxn>
                <a:cxn ang="0">
                  <a:pos x="39" y="5"/>
                </a:cxn>
                <a:cxn ang="0">
                  <a:pos x="18" y="5"/>
                </a:cxn>
                <a:cxn ang="0">
                  <a:pos x="3" y="21"/>
                </a:cxn>
                <a:cxn ang="0">
                  <a:pos x="3" y="31"/>
                </a:cxn>
                <a:cxn ang="0">
                  <a:pos x="13" y="31"/>
                </a:cxn>
              </a:cxnLst>
              <a:rect l="0" t="0" r="r" b="b"/>
              <a:pathLst>
                <a:path w="39" h="34">
                  <a:moveTo>
                    <a:pt x="13" y="31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33" y="0"/>
                    <a:pt x="24" y="0"/>
                    <a:pt x="18" y="5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24"/>
                    <a:pt x="0" y="28"/>
                    <a:pt x="3" y="31"/>
                  </a:cubicBezTo>
                  <a:cubicBezTo>
                    <a:pt x="5" y="34"/>
                    <a:pt x="10" y="34"/>
                    <a:pt x="13" y="3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73"/>
            <p:cNvSpPr/>
            <p:nvPr/>
          </p:nvSpPr>
          <p:spPr bwMode="auto">
            <a:xfrm>
              <a:off x="450851" y="4373563"/>
              <a:ext cx="85725" cy="98425"/>
            </a:xfrm>
            <a:custGeom>
              <a:avLst/>
              <a:gdLst/>
              <a:ahLst/>
              <a:cxnLst>
                <a:cxn ang="0">
                  <a:pos x="3" y="26"/>
                </a:cxn>
                <a:cxn ang="0">
                  <a:pos x="3" y="36"/>
                </a:cxn>
                <a:cxn ang="0">
                  <a:pos x="13" y="36"/>
                </a:cxn>
                <a:cxn ang="0">
                  <a:pos x="29" y="21"/>
                </a:cxn>
                <a:cxn ang="0">
                  <a:pos x="29" y="0"/>
                </a:cxn>
                <a:cxn ang="0">
                  <a:pos x="3" y="26"/>
                </a:cxn>
              </a:cxnLst>
              <a:rect l="0" t="0" r="r" b="b"/>
              <a:pathLst>
                <a:path w="34" h="39">
                  <a:moveTo>
                    <a:pt x="3" y="26"/>
                  </a:moveTo>
                  <a:cubicBezTo>
                    <a:pt x="0" y="29"/>
                    <a:pt x="0" y="33"/>
                    <a:pt x="3" y="36"/>
                  </a:cubicBezTo>
                  <a:cubicBezTo>
                    <a:pt x="6" y="39"/>
                    <a:pt x="10" y="39"/>
                    <a:pt x="13" y="36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4" y="15"/>
                    <a:pt x="34" y="6"/>
                    <a:pt x="29" y="0"/>
                  </a:cubicBezTo>
                  <a:lnTo>
                    <a:pt x="3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74"/>
            <p:cNvSpPr/>
            <p:nvPr/>
          </p:nvSpPr>
          <p:spPr bwMode="auto">
            <a:xfrm>
              <a:off x="396876" y="4360863"/>
              <a:ext cx="49213" cy="50800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2" y="8"/>
                </a:cxn>
                <a:cxn ang="0">
                  <a:pos x="12" y="18"/>
                </a:cxn>
                <a:cxn ang="0">
                  <a:pos x="17" y="18"/>
                </a:cxn>
                <a:cxn ang="0">
                  <a:pos x="20" y="16"/>
                </a:cxn>
                <a:cxn ang="0">
                  <a:pos x="4" y="0"/>
                </a:cxn>
                <a:cxn ang="0">
                  <a:pos x="2" y="3"/>
                </a:cxn>
              </a:cxnLst>
              <a:rect l="0" t="0" r="r" b="b"/>
              <a:pathLst>
                <a:path w="20" h="20">
                  <a:moveTo>
                    <a:pt x="2" y="3"/>
                  </a:moveTo>
                  <a:cubicBezTo>
                    <a:pt x="0" y="4"/>
                    <a:pt x="0" y="6"/>
                    <a:pt x="2" y="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6" y="20"/>
                    <a:pt x="17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75"/>
            <p:cNvSpPr/>
            <p:nvPr/>
          </p:nvSpPr>
          <p:spPr bwMode="auto">
            <a:xfrm>
              <a:off x="328613" y="4387850"/>
              <a:ext cx="90488" cy="90488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29" y="7"/>
                </a:cxn>
                <a:cxn ang="0">
                  <a:pos x="0" y="36"/>
                </a:cxn>
              </a:cxnLst>
              <a:rect l="0" t="0" r="r" b="b"/>
              <a:pathLst>
                <a:path w="36" h="36">
                  <a:moveTo>
                    <a:pt x="0" y="36"/>
                  </a:moveTo>
                  <a:cubicBezTo>
                    <a:pt x="14" y="29"/>
                    <a:pt x="36" y="14"/>
                    <a:pt x="29" y="7"/>
                  </a:cubicBezTo>
                  <a:cubicBezTo>
                    <a:pt x="22" y="0"/>
                    <a:pt x="7" y="21"/>
                    <a:pt x="0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Group 51"/>
          <p:cNvGrpSpPr/>
          <p:nvPr/>
        </p:nvGrpSpPr>
        <p:grpSpPr>
          <a:xfrm>
            <a:off x="5773528" y="3304927"/>
            <a:ext cx="421379" cy="364435"/>
            <a:chOff x="2084388" y="3051175"/>
            <a:chExt cx="293688" cy="254001"/>
          </a:xfrm>
          <a:solidFill>
            <a:srgbClr val="7F7F7F"/>
          </a:solidFill>
        </p:grpSpPr>
        <p:sp>
          <p:nvSpPr>
            <p:cNvPr id="48" name="Freeform 154"/>
            <p:cNvSpPr/>
            <p:nvPr/>
          </p:nvSpPr>
          <p:spPr bwMode="auto">
            <a:xfrm>
              <a:off x="2084388" y="3106738"/>
              <a:ext cx="36513" cy="198438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65"/>
                </a:cxn>
                <a:cxn ang="0">
                  <a:pos x="14" y="79"/>
                </a:cxn>
                <a:cxn ang="0">
                  <a:pos x="14" y="0"/>
                </a:cxn>
                <a:cxn ang="0">
                  <a:pos x="0" y="14"/>
                </a:cxn>
              </a:cxnLst>
              <a:rect l="0" t="0" r="r" b="b"/>
              <a:pathLst>
                <a:path w="14" h="79">
                  <a:moveTo>
                    <a:pt x="0" y="14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73"/>
                    <a:pt x="6" y="79"/>
                    <a:pt x="14" y="7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155"/>
            <p:cNvSpPr>
              <a:spLocks noEditPoints="1"/>
            </p:cNvSpPr>
            <p:nvPr/>
          </p:nvSpPr>
          <p:spPr bwMode="auto">
            <a:xfrm>
              <a:off x="2139951" y="3051175"/>
              <a:ext cx="182563" cy="254000"/>
            </a:xfrm>
            <a:custGeom>
              <a:avLst/>
              <a:gdLst/>
              <a:ahLst/>
              <a:cxnLst>
                <a:cxn ang="0">
                  <a:pos x="58" y="7"/>
                </a:cxn>
                <a:cxn ang="0">
                  <a:pos x="50" y="0"/>
                </a:cxn>
                <a:cxn ang="0">
                  <a:pos x="21" y="0"/>
                </a:cxn>
                <a:cxn ang="0">
                  <a:pos x="14" y="7"/>
                </a:cxn>
                <a:cxn ang="0">
                  <a:pos x="14" y="22"/>
                </a:cxn>
                <a:cxn ang="0">
                  <a:pos x="0" y="22"/>
                </a:cxn>
                <a:cxn ang="0">
                  <a:pos x="0" y="101"/>
                </a:cxn>
                <a:cxn ang="0">
                  <a:pos x="72" y="101"/>
                </a:cxn>
                <a:cxn ang="0">
                  <a:pos x="72" y="22"/>
                </a:cxn>
                <a:cxn ang="0">
                  <a:pos x="58" y="22"/>
                </a:cxn>
                <a:cxn ang="0">
                  <a:pos x="58" y="7"/>
                </a:cxn>
                <a:cxn ang="0">
                  <a:pos x="50" y="22"/>
                </a:cxn>
                <a:cxn ang="0">
                  <a:pos x="21" y="22"/>
                </a:cxn>
                <a:cxn ang="0">
                  <a:pos x="21" y="7"/>
                </a:cxn>
                <a:cxn ang="0">
                  <a:pos x="50" y="7"/>
                </a:cxn>
                <a:cxn ang="0">
                  <a:pos x="50" y="22"/>
                </a:cxn>
              </a:cxnLst>
              <a:rect l="0" t="0" r="r" b="b"/>
              <a:pathLst>
                <a:path w="72" h="101">
                  <a:moveTo>
                    <a:pt x="58" y="7"/>
                  </a:moveTo>
                  <a:cubicBezTo>
                    <a:pt x="58" y="3"/>
                    <a:pt x="54" y="0"/>
                    <a:pt x="5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7" y="0"/>
                    <a:pt x="14" y="3"/>
                    <a:pt x="14" y="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58" y="22"/>
                    <a:pt x="58" y="22"/>
                    <a:pt x="58" y="22"/>
                  </a:cubicBezTo>
                  <a:lnTo>
                    <a:pt x="58" y="7"/>
                  </a:lnTo>
                  <a:close/>
                  <a:moveTo>
                    <a:pt x="50" y="22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50" y="7"/>
                    <a:pt x="50" y="7"/>
                    <a:pt x="50" y="7"/>
                  </a:cubicBezTo>
                  <a:lnTo>
                    <a:pt x="5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156"/>
            <p:cNvSpPr/>
            <p:nvPr/>
          </p:nvSpPr>
          <p:spPr bwMode="auto">
            <a:xfrm>
              <a:off x="2339976" y="3106738"/>
              <a:ext cx="38100" cy="198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"/>
                </a:cxn>
                <a:cxn ang="0">
                  <a:pos x="15" y="65"/>
                </a:cxn>
                <a:cxn ang="0">
                  <a:pos x="15" y="14"/>
                </a:cxn>
                <a:cxn ang="0">
                  <a:pos x="0" y="0"/>
                </a:cxn>
              </a:cxnLst>
              <a:rect l="0" t="0" r="r" b="b"/>
              <a:pathLst>
                <a:path w="1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8" y="79"/>
                    <a:pt x="15" y="73"/>
                    <a:pt x="15" y="6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6"/>
                    <a:pt x="8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15" y="1584960"/>
            <a:ext cx="4140200" cy="4140200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4615815" y="483235"/>
            <a:ext cx="7610475" cy="76200"/>
          </a:xfrm>
          <a:prstGeom prst="rect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0" y="237142"/>
            <a:ext cx="2382510" cy="644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_文本框 2"/>
          <p:cNvSpPr txBox="1"/>
          <p:nvPr>
            <p:custDataLst>
              <p:tags r:id="rId1"/>
            </p:custDataLst>
          </p:nvPr>
        </p:nvSpPr>
        <p:spPr>
          <a:xfrm>
            <a:off x="2342145" y="2014853"/>
            <a:ext cx="7501083" cy="1198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推广运营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5191988" y="4530427"/>
            <a:ext cx="1978281" cy="397891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17739" y="4560877"/>
            <a:ext cx="132746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PART.05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7438" y="-3502398"/>
            <a:ext cx="5663675" cy="5663675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9682480" y="820420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41880" y="3613785"/>
            <a:ext cx="7609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u="sng" dirty="0">
                <a:solidFill>
                  <a:schemeClr val="tx1">
                    <a:alpha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两个板块：推广方案、运营模式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68"/>
          <p:cNvSpPr/>
          <p:nvPr/>
        </p:nvSpPr>
        <p:spPr>
          <a:xfrm>
            <a:off x="954904" y="2677366"/>
            <a:ext cx="4982222" cy="3362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3" h="21600" extrusionOk="0">
                <a:moveTo>
                  <a:pt x="9369" y="0"/>
                </a:moveTo>
                <a:lnTo>
                  <a:pt x="10036" y="156"/>
                </a:lnTo>
                <a:cubicBezTo>
                  <a:pt x="8512" y="720"/>
                  <a:pt x="7105" y="1526"/>
                  <a:pt x="5778" y="2528"/>
                </a:cubicBezTo>
                <a:cubicBezTo>
                  <a:pt x="4648" y="3381"/>
                  <a:pt x="3452" y="4497"/>
                  <a:pt x="3177" y="6529"/>
                </a:cubicBezTo>
                <a:cubicBezTo>
                  <a:pt x="2646" y="10459"/>
                  <a:pt x="5528" y="12655"/>
                  <a:pt x="8284" y="13443"/>
                </a:cubicBezTo>
                <a:cubicBezTo>
                  <a:pt x="9431" y="13770"/>
                  <a:pt x="10586" y="14059"/>
                  <a:pt x="11769" y="14231"/>
                </a:cubicBezTo>
                <a:cubicBezTo>
                  <a:pt x="12950" y="14403"/>
                  <a:pt x="14157" y="14458"/>
                  <a:pt x="15399" y="14385"/>
                </a:cubicBezTo>
                <a:lnTo>
                  <a:pt x="14226" y="11702"/>
                </a:lnTo>
                <a:lnTo>
                  <a:pt x="21283" y="14724"/>
                </a:lnTo>
                <a:lnTo>
                  <a:pt x="19227" y="21600"/>
                </a:lnTo>
                <a:lnTo>
                  <a:pt x="18015" y="19299"/>
                </a:lnTo>
                <a:cubicBezTo>
                  <a:pt x="15468" y="19869"/>
                  <a:pt x="12988" y="19986"/>
                  <a:pt x="10574" y="19678"/>
                </a:cubicBezTo>
                <a:cubicBezTo>
                  <a:pt x="8347" y="19394"/>
                  <a:pt x="6117" y="18741"/>
                  <a:pt x="4103" y="17178"/>
                </a:cubicBezTo>
                <a:cubicBezTo>
                  <a:pt x="2836" y="16196"/>
                  <a:pt x="1679" y="14850"/>
                  <a:pt x="883" y="13103"/>
                </a:cubicBezTo>
                <a:cubicBezTo>
                  <a:pt x="110" y="11406"/>
                  <a:pt x="-317" y="9274"/>
                  <a:pt x="282" y="7298"/>
                </a:cubicBezTo>
                <a:cubicBezTo>
                  <a:pt x="661" y="6044"/>
                  <a:pt x="1354" y="5236"/>
                  <a:pt x="2046" y="4457"/>
                </a:cubicBezTo>
                <a:cubicBezTo>
                  <a:pt x="2640" y="3790"/>
                  <a:pt x="3255" y="3110"/>
                  <a:pt x="3896" y="2573"/>
                </a:cubicBezTo>
                <a:cubicBezTo>
                  <a:pt x="4743" y="1864"/>
                  <a:pt x="5665" y="1369"/>
                  <a:pt x="6608" y="956"/>
                </a:cubicBezTo>
                <a:cubicBezTo>
                  <a:pt x="7503" y="565"/>
                  <a:pt x="8423" y="244"/>
                  <a:pt x="936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3065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Shape 289"/>
          <p:cNvSpPr/>
          <p:nvPr/>
        </p:nvSpPr>
        <p:spPr>
          <a:xfrm>
            <a:off x="2746872" y="2413040"/>
            <a:ext cx="578238" cy="578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375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Shape 292"/>
          <p:cNvSpPr/>
          <p:nvPr/>
        </p:nvSpPr>
        <p:spPr>
          <a:xfrm>
            <a:off x="1531747" y="2706946"/>
            <a:ext cx="842061" cy="842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BA121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4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Shape 295"/>
          <p:cNvSpPr/>
          <p:nvPr/>
        </p:nvSpPr>
        <p:spPr>
          <a:xfrm>
            <a:off x="1108810" y="3872283"/>
            <a:ext cx="1143452" cy="1143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375D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4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Shape 298"/>
          <p:cNvSpPr/>
          <p:nvPr/>
        </p:nvSpPr>
        <p:spPr>
          <a:xfrm>
            <a:off x="2647645" y="4158321"/>
            <a:ext cx="1449915" cy="1450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BA121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46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1"/>
          <p:cNvSpPr txBox="1">
            <a:spLocks noChangeArrowheads="1"/>
          </p:cNvSpPr>
          <p:nvPr/>
        </p:nvSpPr>
        <p:spPr bwMode="auto">
          <a:xfrm>
            <a:off x="7406799" y="1787625"/>
            <a:ext cx="3399987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同步信息共享：和与学习相关的软件相互推广，如思维导图软件、记录笔记软件等</a:t>
            </a:r>
          </a:p>
        </p:txBody>
      </p:sp>
      <p:sp>
        <p:nvSpPr>
          <p:cNvPr id="11" name="椭圆 10"/>
          <p:cNvSpPr/>
          <p:nvPr/>
        </p:nvSpPr>
        <p:spPr>
          <a:xfrm>
            <a:off x="6659024" y="1883296"/>
            <a:ext cx="549880" cy="549880"/>
          </a:xfrm>
          <a:prstGeom prst="ellipse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93818" y="2001271"/>
            <a:ext cx="480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1"/>
          <p:cNvSpPr txBox="1">
            <a:spLocks noChangeArrowheads="1"/>
          </p:cNvSpPr>
          <p:nvPr/>
        </p:nvSpPr>
        <p:spPr bwMode="auto">
          <a:xfrm>
            <a:off x="7407139" y="2930825"/>
            <a:ext cx="3399987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活动推广：不定期展开活动，比如转发微博、与微博有影响力的博主合作</a:t>
            </a:r>
          </a:p>
        </p:txBody>
      </p:sp>
      <p:sp>
        <p:nvSpPr>
          <p:cNvPr id="15" name="椭圆 14"/>
          <p:cNvSpPr/>
          <p:nvPr/>
        </p:nvSpPr>
        <p:spPr>
          <a:xfrm>
            <a:off x="6682859" y="2983316"/>
            <a:ext cx="549880" cy="54988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17653" y="3101291"/>
            <a:ext cx="480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1"/>
          <p:cNvSpPr txBox="1">
            <a:spLocks noChangeArrowheads="1"/>
          </p:cNvSpPr>
          <p:nvPr/>
        </p:nvSpPr>
        <p:spPr bwMode="auto">
          <a:xfrm>
            <a:off x="7406405" y="4073796"/>
            <a:ext cx="3399987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平台推广：通过手机助手等使用率高的知名平台进行广告宣传</a:t>
            </a:r>
          </a:p>
        </p:txBody>
      </p:sp>
      <p:sp>
        <p:nvSpPr>
          <p:cNvPr id="19" name="椭圆 18"/>
          <p:cNvSpPr/>
          <p:nvPr/>
        </p:nvSpPr>
        <p:spPr>
          <a:xfrm>
            <a:off x="6658630" y="4106602"/>
            <a:ext cx="549880" cy="549880"/>
          </a:xfrm>
          <a:prstGeom prst="ellipse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93424" y="4224577"/>
            <a:ext cx="480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1"/>
          <p:cNvSpPr txBox="1">
            <a:spLocks noChangeArrowheads="1"/>
          </p:cNvSpPr>
          <p:nvPr/>
        </p:nvSpPr>
        <p:spPr bwMode="auto">
          <a:xfrm>
            <a:off x="7407040" y="5216602"/>
            <a:ext cx="3399987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客户推广：邀请好友注册帐号，可获得软件内金币购买相应道具</a:t>
            </a:r>
          </a:p>
        </p:txBody>
      </p:sp>
      <p:sp>
        <p:nvSpPr>
          <p:cNvPr id="23" name="椭圆 22"/>
          <p:cNvSpPr/>
          <p:nvPr/>
        </p:nvSpPr>
        <p:spPr>
          <a:xfrm>
            <a:off x="6658630" y="5295763"/>
            <a:ext cx="549880" cy="54988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93424" y="5413738"/>
            <a:ext cx="480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Freeform 41"/>
          <p:cNvSpPr/>
          <p:nvPr/>
        </p:nvSpPr>
        <p:spPr bwMode="auto">
          <a:xfrm>
            <a:off x="3106735" y="4593143"/>
            <a:ext cx="617640" cy="580546"/>
          </a:xfrm>
          <a:custGeom>
            <a:avLst/>
            <a:gdLst>
              <a:gd name="T0" fmla="*/ 107 w 400"/>
              <a:gd name="T1" fmla="*/ 376 h 376"/>
              <a:gd name="T2" fmla="*/ 147 w 400"/>
              <a:gd name="T3" fmla="*/ 376 h 376"/>
              <a:gd name="T4" fmla="*/ 237 w 400"/>
              <a:gd name="T5" fmla="*/ 216 h 376"/>
              <a:gd name="T6" fmla="*/ 340 w 400"/>
              <a:gd name="T7" fmla="*/ 216 h 376"/>
              <a:gd name="T8" fmla="*/ 400 w 400"/>
              <a:gd name="T9" fmla="*/ 188 h 376"/>
              <a:gd name="T10" fmla="*/ 340 w 400"/>
              <a:gd name="T11" fmla="*/ 160 h 376"/>
              <a:gd name="T12" fmla="*/ 237 w 400"/>
              <a:gd name="T13" fmla="*/ 160 h 376"/>
              <a:gd name="T14" fmla="*/ 147 w 400"/>
              <a:gd name="T15" fmla="*/ 0 h 376"/>
              <a:gd name="T16" fmla="*/ 107 w 400"/>
              <a:gd name="T17" fmla="*/ 0 h 376"/>
              <a:gd name="T18" fmla="*/ 157 w 400"/>
              <a:gd name="T19" fmla="*/ 160 h 376"/>
              <a:gd name="T20" fmla="*/ 85 w 400"/>
              <a:gd name="T21" fmla="*/ 160 h 376"/>
              <a:gd name="T22" fmla="*/ 40 w 400"/>
              <a:gd name="T23" fmla="*/ 120 h 376"/>
              <a:gd name="T24" fmla="*/ 0 w 400"/>
              <a:gd name="T25" fmla="*/ 120 h 376"/>
              <a:gd name="T26" fmla="*/ 32 w 400"/>
              <a:gd name="T27" fmla="*/ 188 h 376"/>
              <a:gd name="T28" fmla="*/ 0 w 400"/>
              <a:gd name="T29" fmla="*/ 256 h 376"/>
              <a:gd name="T30" fmla="*/ 40 w 400"/>
              <a:gd name="T31" fmla="*/ 256 h 376"/>
              <a:gd name="T32" fmla="*/ 85 w 400"/>
              <a:gd name="T33" fmla="*/ 216 h 376"/>
              <a:gd name="T34" fmla="*/ 157 w 400"/>
              <a:gd name="T35" fmla="*/ 216 h 376"/>
              <a:gd name="T36" fmla="*/ 107 w 400"/>
              <a:gd name="T3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00" h="376">
                <a:moveTo>
                  <a:pt x="107" y="376"/>
                </a:moveTo>
                <a:cubicBezTo>
                  <a:pt x="147" y="376"/>
                  <a:pt x="147" y="376"/>
                  <a:pt x="147" y="376"/>
                </a:cubicBezTo>
                <a:cubicBezTo>
                  <a:pt x="237" y="216"/>
                  <a:pt x="237" y="216"/>
                  <a:pt x="237" y="216"/>
                </a:cubicBezTo>
                <a:cubicBezTo>
                  <a:pt x="340" y="216"/>
                  <a:pt x="340" y="216"/>
                  <a:pt x="340" y="216"/>
                </a:cubicBezTo>
                <a:cubicBezTo>
                  <a:pt x="340" y="216"/>
                  <a:pt x="400" y="216"/>
                  <a:pt x="400" y="188"/>
                </a:cubicBezTo>
                <a:cubicBezTo>
                  <a:pt x="400" y="160"/>
                  <a:pt x="340" y="160"/>
                  <a:pt x="340" y="160"/>
                </a:cubicBezTo>
                <a:cubicBezTo>
                  <a:pt x="237" y="160"/>
                  <a:pt x="237" y="160"/>
                  <a:pt x="237" y="160"/>
                </a:cubicBezTo>
                <a:cubicBezTo>
                  <a:pt x="147" y="0"/>
                  <a:pt x="147" y="0"/>
                  <a:pt x="147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157" y="160"/>
                  <a:pt x="157" y="160"/>
                  <a:pt x="157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32" y="188"/>
                  <a:pt x="32" y="188"/>
                  <a:pt x="32" y="188"/>
                </a:cubicBezTo>
                <a:cubicBezTo>
                  <a:pt x="0" y="256"/>
                  <a:pt x="0" y="256"/>
                  <a:pt x="0" y="256"/>
                </a:cubicBezTo>
                <a:cubicBezTo>
                  <a:pt x="40" y="256"/>
                  <a:pt x="40" y="256"/>
                  <a:pt x="40" y="256"/>
                </a:cubicBezTo>
                <a:cubicBezTo>
                  <a:pt x="85" y="216"/>
                  <a:pt x="85" y="216"/>
                  <a:pt x="85" y="216"/>
                </a:cubicBezTo>
                <a:cubicBezTo>
                  <a:pt x="157" y="216"/>
                  <a:pt x="157" y="216"/>
                  <a:pt x="157" y="216"/>
                </a:cubicBezTo>
                <a:lnTo>
                  <a:pt x="107" y="3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AU" sz="2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Freeform 73"/>
          <p:cNvSpPr>
            <a:spLocks noEditPoints="1"/>
          </p:cNvSpPr>
          <p:nvPr/>
        </p:nvSpPr>
        <p:spPr bwMode="auto">
          <a:xfrm>
            <a:off x="1761538" y="2934009"/>
            <a:ext cx="382478" cy="395068"/>
          </a:xfrm>
          <a:custGeom>
            <a:avLst/>
            <a:gdLst>
              <a:gd name="T0" fmla="*/ 117 w 320"/>
              <a:gd name="T1" fmla="*/ 262 h 328"/>
              <a:gd name="T2" fmla="*/ 101 w 320"/>
              <a:gd name="T3" fmla="*/ 278 h 328"/>
              <a:gd name="T4" fmla="*/ 50 w 320"/>
              <a:gd name="T5" fmla="*/ 278 h 328"/>
              <a:gd name="T6" fmla="*/ 39 w 320"/>
              <a:gd name="T7" fmla="*/ 253 h 328"/>
              <a:gd name="T8" fmla="*/ 50 w 320"/>
              <a:gd name="T9" fmla="*/ 228 h 328"/>
              <a:gd name="T10" fmla="*/ 109 w 320"/>
              <a:gd name="T11" fmla="*/ 169 h 328"/>
              <a:gd name="T12" fmla="*/ 162 w 320"/>
              <a:gd name="T13" fmla="*/ 155 h 328"/>
              <a:gd name="T14" fmla="*/ 190 w 320"/>
              <a:gd name="T15" fmla="*/ 155 h 328"/>
              <a:gd name="T16" fmla="*/ 190 w 320"/>
              <a:gd name="T17" fmla="*/ 127 h 328"/>
              <a:gd name="T18" fmla="*/ 82 w 320"/>
              <a:gd name="T19" fmla="*/ 141 h 328"/>
              <a:gd name="T20" fmla="*/ 22 w 320"/>
              <a:gd name="T21" fmla="*/ 200 h 328"/>
              <a:gd name="T22" fmla="*/ 0 w 320"/>
              <a:gd name="T23" fmla="*/ 253 h 328"/>
              <a:gd name="T24" fmla="*/ 22 w 320"/>
              <a:gd name="T25" fmla="*/ 306 h 328"/>
              <a:gd name="T26" fmla="*/ 75 w 320"/>
              <a:gd name="T27" fmla="*/ 328 h 328"/>
              <a:gd name="T28" fmla="*/ 129 w 320"/>
              <a:gd name="T29" fmla="*/ 306 h 328"/>
              <a:gd name="T30" fmla="*/ 145 w 320"/>
              <a:gd name="T31" fmla="*/ 290 h 328"/>
              <a:gd name="T32" fmla="*/ 145 w 320"/>
              <a:gd name="T33" fmla="*/ 262 h 328"/>
              <a:gd name="T34" fmla="*/ 117 w 320"/>
              <a:gd name="T35" fmla="*/ 262 h 328"/>
              <a:gd name="T36" fmla="*/ 298 w 320"/>
              <a:gd name="T37" fmla="*/ 32 h 328"/>
              <a:gd name="T38" fmla="*/ 195 w 320"/>
              <a:gd name="T39" fmla="*/ 28 h 328"/>
              <a:gd name="T40" fmla="*/ 175 w 320"/>
              <a:gd name="T41" fmla="*/ 48 h 328"/>
              <a:gd name="T42" fmla="*/ 175 w 320"/>
              <a:gd name="T43" fmla="*/ 76 h 328"/>
              <a:gd name="T44" fmla="*/ 203 w 320"/>
              <a:gd name="T45" fmla="*/ 76 h 328"/>
              <a:gd name="T46" fmla="*/ 223 w 320"/>
              <a:gd name="T47" fmla="*/ 56 h 328"/>
              <a:gd name="T48" fmla="*/ 270 w 320"/>
              <a:gd name="T49" fmla="*/ 60 h 328"/>
              <a:gd name="T50" fmla="*/ 280 w 320"/>
              <a:gd name="T51" fmla="*/ 85 h 328"/>
              <a:gd name="T52" fmla="*/ 270 w 320"/>
              <a:gd name="T53" fmla="*/ 110 h 328"/>
              <a:gd name="T54" fmla="*/ 206 w 320"/>
              <a:gd name="T55" fmla="*/ 173 h 328"/>
              <a:gd name="T56" fmla="*/ 158 w 320"/>
              <a:gd name="T57" fmla="*/ 183 h 328"/>
              <a:gd name="T58" fmla="*/ 129 w 320"/>
              <a:gd name="T59" fmla="*/ 183 h 328"/>
              <a:gd name="T60" fmla="*/ 130 w 320"/>
              <a:gd name="T61" fmla="*/ 211 h 328"/>
              <a:gd name="T62" fmla="*/ 174 w 320"/>
              <a:gd name="T63" fmla="*/ 231 h 328"/>
              <a:gd name="T64" fmla="*/ 234 w 320"/>
              <a:gd name="T65" fmla="*/ 202 h 328"/>
              <a:gd name="T66" fmla="*/ 298 w 320"/>
              <a:gd name="T67" fmla="*/ 138 h 328"/>
              <a:gd name="T68" fmla="*/ 320 w 320"/>
              <a:gd name="T69" fmla="*/ 85 h 328"/>
              <a:gd name="T70" fmla="*/ 298 w 320"/>
              <a:gd name="T71" fmla="*/ 32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328">
                <a:moveTo>
                  <a:pt x="117" y="262"/>
                </a:moveTo>
                <a:cubicBezTo>
                  <a:pt x="101" y="278"/>
                  <a:pt x="101" y="278"/>
                  <a:pt x="101" y="278"/>
                </a:cubicBezTo>
                <a:cubicBezTo>
                  <a:pt x="87" y="292"/>
                  <a:pt x="64" y="292"/>
                  <a:pt x="50" y="278"/>
                </a:cubicBezTo>
                <a:cubicBezTo>
                  <a:pt x="43" y="271"/>
                  <a:pt x="39" y="262"/>
                  <a:pt x="39" y="253"/>
                </a:cubicBezTo>
                <a:cubicBezTo>
                  <a:pt x="39" y="243"/>
                  <a:pt x="43" y="234"/>
                  <a:pt x="50" y="228"/>
                </a:cubicBezTo>
                <a:cubicBezTo>
                  <a:pt x="109" y="169"/>
                  <a:pt x="109" y="169"/>
                  <a:pt x="109" y="169"/>
                </a:cubicBezTo>
                <a:cubicBezTo>
                  <a:pt x="122" y="156"/>
                  <a:pt x="145" y="138"/>
                  <a:pt x="162" y="155"/>
                </a:cubicBezTo>
                <a:cubicBezTo>
                  <a:pt x="170" y="163"/>
                  <a:pt x="182" y="163"/>
                  <a:pt x="190" y="155"/>
                </a:cubicBezTo>
                <a:cubicBezTo>
                  <a:pt x="198" y="147"/>
                  <a:pt x="198" y="135"/>
                  <a:pt x="190" y="127"/>
                </a:cubicBezTo>
                <a:cubicBezTo>
                  <a:pt x="161" y="98"/>
                  <a:pt x="119" y="104"/>
                  <a:pt x="82" y="141"/>
                </a:cubicBezTo>
                <a:cubicBezTo>
                  <a:pt x="22" y="200"/>
                  <a:pt x="22" y="200"/>
                  <a:pt x="22" y="200"/>
                </a:cubicBezTo>
                <a:cubicBezTo>
                  <a:pt x="8" y="214"/>
                  <a:pt x="0" y="233"/>
                  <a:pt x="0" y="253"/>
                </a:cubicBezTo>
                <a:cubicBezTo>
                  <a:pt x="0" y="273"/>
                  <a:pt x="8" y="292"/>
                  <a:pt x="22" y="306"/>
                </a:cubicBezTo>
                <a:cubicBezTo>
                  <a:pt x="37" y="321"/>
                  <a:pt x="56" y="328"/>
                  <a:pt x="75" y="328"/>
                </a:cubicBezTo>
                <a:cubicBezTo>
                  <a:pt x="95" y="328"/>
                  <a:pt x="114" y="321"/>
                  <a:pt x="129" y="306"/>
                </a:cubicBezTo>
                <a:cubicBezTo>
                  <a:pt x="145" y="290"/>
                  <a:pt x="145" y="290"/>
                  <a:pt x="145" y="290"/>
                </a:cubicBezTo>
                <a:cubicBezTo>
                  <a:pt x="153" y="282"/>
                  <a:pt x="153" y="270"/>
                  <a:pt x="145" y="262"/>
                </a:cubicBezTo>
                <a:cubicBezTo>
                  <a:pt x="137" y="254"/>
                  <a:pt x="125" y="254"/>
                  <a:pt x="117" y="262"/>
                </a:cubicBezTo>
                <a:close/>
                <a:moveTo>
                  <a:pt x="298" y="32"/>
                </a:moveTo>
                <a:cubicBezTo>
                  <a:pt x="267" y="1"/>
                  <a:pt x="223" y="0"/>
                  <a:pt x="195" y="28"/>
                </a:cubicBezTo>
                <a:cubicBezTo>
                  <a:pt x="175" y="48"/>
                  <a:pt x="175" y="48"/>
                  <a:pt x="175" y="48"/>
                </a:cubicBezTo>
                <a:cubicBezTo>
                  <a:pt x="167" y="56"/>
                  <a:pt x="167" y="68"/>
                  <a:pt x="175" y="76"/>
                </a:cubicBezTo>
                <a:cubicBezTo>
                  <a:pt x="182" y="84"/>
                  <a:pt x="195" y="84"/>
                  <a:pt x="203" y="76"/>
                </a:cubicBezTo>
                <a:cubicBezTo>
                  <a:pt x="223" y="56"/>
                  <a:pt x="223" y="56"/>
                  <a:pt x="223" y="56"/>
                </a:cubicBezTo>
                <a:cubicBezTo>
                  <a:pt x="238" y="42"/>
                  <a:pt x="257" y="48"/>
                  <a:pt x="270" y="60"/>
                </a:cubicBezTo>
                <a:cubicBezTo>
                  <a:pt x="276" y="67"/>
                  <a:pt x="280" y="76"/>
                  <a:pt x="280" y="85"/>
                </a:cubicBezTo>
                <a:cubicBezTo>
                  <a:pt x="280" y="95"/>
                  <a:pt x="276" y="104"/>
                  <a:pt x="270" y="110"/>
                </a:cubicBezTo>
                <a:cubicBezTo>
                  <a:pt x="206" y="173"/>
                  <a:pt x="206" y="173"/>
                  <a:pt x="206" y="173"/>
                </a:cubicBezTo>
                <a:cubicBezTo>
                  <a:pt x="177" y="202"/>
                  <a:pt x="163" y="189"/>
                  <a:pt x="158" y="183"/>
                </a:cubicBezTo>
                <a:cubicBezTo>
                  <a:pt x="150" y="175"/>
                  <a:pt x="137" y="175"/>
                  <a:pt x="129" y="183"/>
                </a:cubicBezTo>
                <a:cubicBezTo>
                  <a:pt x="122" y="191"/>
                  <a:pt x="122" y="203"/>
                  <a:pt x="130" y="211"/>
                </a:cubicBezTo>
                <a:cubicBezTo>
                  <a:pt x="143" y="224"/>
                  <a:pt x="158" y="231"/>
                  <a:pt x="174" y="231"/>
                </a:cubicBezTo>
                <a:cubicBezTo>
                  <a:pt x="194" y="231"/>
                  <a:pt x="214" y="221"/>
                  <a:pt x="234" y="202"/>
                </a:cubicBezTo>
                <a:cubicBezTo>
                  <a:pt x="298" y="138"/>
                  <a:pt x="298" y="138"/>
                  <a:pt x="298" y="138"/>
                </a:cubicBezTo>
                <a:cubicBezTo>
                  <a:pt x="312" y="124"/>
                  <a:pt x="320" y="105"/>
                  <a:pt x="320" y="85"/>
                </a:cubicBezTo>
                <a:cubicBezTo>
                  <a:pt x="320" y="65"/>
                  <a:pt x="312" y="46"/>
                  <a:pt x="298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AU" sz="2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Freeform 146"/>
          <p:cNvSpPr>
            <a:spLocks noEditPoints="1"/>
          </p:cNvSpPr>
          <p:nvPr/>
        </p:nvSpPr>
        <p:spPr bwMode="auto">
          <a:xfrm>
            <a:off x="1460194" y="4238992"/>
            <a:ext cx="367094" cy="456774"/>
          </a:xfrm>
          <a:custGeom>
            <a:avLst/>
            <a:gdLst>
              <a:gd name="T0" fmla="*/ 274 w 280"/>
              <a:gd name="T1" fmla="*/ 233 h 352"/>
              <a:gd name="T2" fmla="*/ 140 w 280"/>
              <a:gd name="T3" fmla="*/ 280 h 352"/>
              <a:gd name="T4" fmla="*/ 5 w 280"/>
              <a:gd name="T5" fmla="*/ 233 h 352"/>
              <a:gd name="T6" fmla="*/ 0 w 280"/>
              <a:gd name="T7" fmla="*/ 233 h 352"/>
              <a:gd name="T8" fmla="*/ 0 w 280"/>
              <a:gd name="T9" fmla="*/ 273 h 352"/>
              <a:gd name="T10" fmla="*/ 140 w 280"/>
              <a:gd name="T11" fmla="*/ 352 h 352"/>
              <a:gd name="T12" fmla="*/ 280 w 280"/>
              <a:gd name="T13" fmla="*/ 273 h 352"/>
              <a:gd name="T14" fmla="*/ 280 w 280"/>
              <a:gd name="T15" fmla="*/ 233 h 352"/>
              <a:gd name="T16" fmla="*/ 274 w 280"/>
              <a:gd name="T17" fmla="*/ 233 h 352"/>
              <a:gd name="T18" fmla="*/ 275 w 280"/>
              <a:gd name="T19" fmla="*/ 130 h 352"/>
              <a:gd name="T20" fmla="*/ 140 w 280"/>
              <a:gd name="T21" fmla="*/ 172 h 352"/>
              <a:gd name="T22" fmla="*/ 5 w 280"/>
              <a:gd name="T23" fmla="*/ 130 h 352"/>
              <a:gd name="T24" fmla="*/ 0 w 280"/>
              <a:gd name="T25" fmla="*/ 130 h 352"/>
              <a:gd name="T26" fmla="*/ 0 w 280"/>
              <a:gd name="T27" fmla="*/ 177 h 352"/>
              <a:gd name="T28" fmla="*/ 140 w 280"/>
              <a:gd name="T29" fmla="*/ 241 h 352"/>
              <a:gd name="T30" fmla="*/ 280 w 280"/>
              <a:gd name="T31" fmla="*/ 177 h 352"/>
              <a:gd name="T32" fmla="*/ 280 w 280"/>
              <a:gd name="T33" fmla="*/ 130 h 352"/>
              <a:gd name="T34" fmla="*/ 275 w 280"/>
              <a:gd name="T35" fmla="*/ 130 h 352"/>
              <a:gd name="T36" fmla="*/ 140 w 280"/>
              <a:gd name="T37" fmla="*/ 0 h 352"/>
              <a:gd name="T38" fmla="*/ 0 w 280"/>
              <a:gd name="T39" fmla="*/ 53 h 352"/>
              <a:gd name="T40" fmla="*/ 0 w 280"/>
              <a:gd name="T41" fmla="*/ 78 h 352"/>
              <a:gd name="T42" fmla="*/ 140 w 280"/>
              <a:gd name="T43" fmla="*/ 134 h 352"/>
              <a:gd name="T44" fmla="*/ 280 w 280"/>
              <a:gd name="T45" fmla="*/ 78 h 352"/>
              <a:gd name="T46" fmla="*/ 280 w 280"/>
              <a:gd name="T47" fmla="*/ 53 h 352"/>
              <a:gd name="T48" fmla="*/ 140 w 280"/>
              <a:gd name="T49" fmla="*/ 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0" h="352">
                <a:moveTo>
                  <a:pt x="274" y="233"/>
                </a:moveTo>
                <a:cubicBezTo>
                  <a:pt x="257" y="260"/>
                  <a:pt x="204" y="280"/>
                  <a:pt x="140" y="280"/>
                </a:cubicBezTo>
                <a:cubicBezTo>
                  <a:pt x="76" y="280"/>
                  <a:pt x="22" y="260"/>
                  <a:pt x="5" y="233"/>
                </a:cubicBezTo>
                <a:cubicBezTo>
                  <a:pt x="2" y="227"/>
                  <a:pt x="0" y="230"/>
                  <a:pt x="0" y="233"/>
                </a:cubicBezTo>
                <a:cubicBezTo>
                  <a:pt x="0" y="236"/>
                  <a:pt x="0" y="273"/>
                  <a:pt x="0" y="273"/>
                </a:cubicBezTo>
                <a:cubicBezTo>
                  <a:pt x="0" y="312"/>
                  <a:pt x="62" y="352"/>
                  <a:pt x="140" y="352"/>
                </a:cubicBezTo>
                <a:cubicBezTo>
                  <a:pt x="217" y="352"/>
                  <a:pt x="280" y="312"/>
                  <a:pt x="280" y="273"/>
                </a:cubicBezTo>
                <a:cubicBezTo>
                  <a:pt x="280" y="273"/>
                  <a:pt x="280" y="236"/>
                  <a:pt x="280" y="233"/>
                </a:cubicBezTo>
                <a:cubicBezTo>
                  <a:pt x="280" y="230"/>
                  <a:pt x="278" y="227"/>
                  <a:pt x="274" y="233"/>
                </a:cubicBezTo>
                <a:close/>
                <a:moveTo>
                  <a:pt x="275" y="130"/>
                </a:moveTo>
                <a:cubicBezTo>
                  <a:pt x="258" y="155"/>
                  <a:pt x="204" y="172"/>
                  <a:pt x="140" y="172"/>
                </a:cubicBezTo>
                <a:cubicBezTo>
                  <a:pt x="76" y="172"/>
                  <a:pt x="22" y="155"/>
                  <a:pt x="5" y="130"/>
                </a:cubicBezTo>
                <a:cubicBezTo>
                  <a:pt x="2" y="125"/>
                  <a:pt x="0" y="128"/>
                  <a:pt x="0" y="130"/>
                </a:cubicBezTo>
                <a:cubicBezTo>
                  <a:pt x="0" y="133"/>
                  <a:pt x="0" y="177"/>
                  <a:pt x="0" y="177"/>
                </a:cubicBezTo>
                <a:cubicBezTo>
                  <a:pt x="0" y="213"/>
                  <a:pt x="62" y="241"/>
                  <a:pt x="140" y="241"/>
                </a:cubicBezTo>
                <a:cubicBezTo>
                  <a:pt x="217" y="241"/>
                  <a:pt x="280" y="213"/>
                  <a:pt x="280" y="177"/>
                </a:cubicBezTo>
                <a:cubicBezTo>
                  <a:pt x="280" y="177"/>
                  <a:pt x="280" y="133"/>
                  <a:pt x="280" y="130"/>
                </a:cubicBezTo>
                <a:cubicBezTo>
                  <a:pt x="280" y="128"/>
                  <a:pt x="278" y="125"/>
                  <a:pt x="275" y="130"/>
                </a:cubicBezTo>
                <a:close/>
                <a:moveTo>
                  <a:pt x="140" y="0"/>
                </a:moveTo>
                <a:cubicBezTo>
                  <a:pt x="62" y="0"/>
                  <a:pt x="0" y="23"/>
                  <a:pt x="0" y="53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109"/>
                  <a:pt x="62" y="134"/>
                  <a:pt x="140" y="134"/>
                </a:cubicBezTo>
                <a:cubicBezTo>
                  <a:pt x="217" y="134"/>
                  <a:pt x="280" y="109"/>
                  <a:pt x="280" y="78"/>
                </a:cubicBezTo>
                <a:cubicBezTo>
                  <a:pt x="280" y="53"/>
                  <a:pt x="280" y="53"/>
                  <a:pt x="280" y="53"/>
                </a:cubicBezTo>
                <a:cubicBezTo>
                  <a:pt x="280" y="23"/>
                  <a:pt x="217" y="0"/>
                  <a:pt x="1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AU" sz="2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Freeform 34"/>
          <p:cNvSpPr>
            <a:spLocks noEditPoints="1"/>
          </p:cNvSpPr>
          <p:nvPr/>
        </p:nvSpPr>
        <p:spPr bwMode="auto">
          <a:xfrm>
            <a:off x="2906486" y="2585964"/>
            <a:ext cx="232427" cy="232495"/>
          </a:xfrm>
          <a:custGeom>
            <a:avLst/>
            <a:gdLst>
              <a:gd name="T0" fmla="*/ 222 w 368"/>
              <a:gd name="T1" fmla="*/ 0 h 368"/>
              <a:gd name="T2" fmla="*/ 77 w 368"/>
              <a:gd name="T3" fmla="*/ 133 h 368"/>
              <a:gd name="T4" fmla="*/ 0 w 368"/>
              <a:gd name="T5" fmla="*/ 247 h 368"/>
              <a:gd name="T6" fmla="*/ 121 w 368"/>
              <a:gd name="T7" fmla="*/ 368 h 368"/>
              <a:gd name="T8" fmla="*/ 234 w 368"/>
              <a:gd name="T9" fmla="*/ 290 h 368"/>
              <a:gd name="T10" fmla="*/ 368 w 368"/>
              <a:gd name="T11" fmla="*/ 145 h 368"/>
              <a:gd name="T12" fmla="*/ 222 w 368"/>
              <a:gd name="T13" fmla="*/ 0 h 368"/>
              <a:gd name="T14" fmla="*/ 121 w 368"/>
              <a:gd name="T15" fmla="*/ 327 h 368"/>
              <a:gd name="T16" fmla="*/ 40 w 368"/>
              <a:gd name="T17" fmla="*/ 247 h 368"/>
              <a:gd name="T18" fmla="*/ 80 w 368"/>
              <a:gd name="T19" fmla="*/ 177 h 368"/>
              <a:gd name="T20" fmla="*/ 191 w 368"/>
              <a:gd name="T21" fmla="*/ 287 h 368"/>
              <a:gd name="T22" fmla="*/ 121 w 368"/>
              <a:gd name="T23" fmla="*/ 327 h 368"/>
              <a:gd name="T24" fmla="*/ 122 w 368"/>
              <a:gd name="T25" fmla="*/ 166 h 368"/>
              <a:gd name="T26" fmla="*/ 202 w 368"/>
              <a:gd name="T27" fmla="*/ 245 h 368"/>
              <a:gd name="T28" fmla="*/ 122 w 368"/>
              <a:gd name="T29" fmla="*/ 166 h 368"/>
              <a:gd name="T30" fmla="*/ 243 w 368"/>
              <a:gd name="T31" fmla="*/ 245 h 368"/>
              <a:gd name="T32" fmla="*/ 122 w 368"/>
              <a:gd name="T33" fmla="*/ 125 h 368"/>
              <a:gd name="T34" fmla="*/ 222 w 368"/>
              <a:gd name="T35" fmla="*/ 44 h 368"/>
              <a:gd name="T36" fmla="*/ 324 w 368"/>
              <a:gd name="T37" fmla="*/ 145 h 368"/>
              <a:gd name="T38" fmla="*/ 243 w 368"/>
              <a:gd name="T39" fmla="*/ 245 h 368"/>
              <a:gd name="T40" fmla="*/ 41 w 368"/>
              <a:gd name="T41" fmla="*/ 86 h 368"/>
              <a:gd name="T42" fmla="*/ 83 w 368"/>
              <a:gd name="T43" fmla="*/ 45 h 368"/>
              <a:gd name="T44" fmla="*/ 41 w 368"/>
              <a:gd name="T45" fmla="*/ 3 h 368"/>
              <a:gd name="T46" fmla="*/ 0 w 368"/>
              <a:gd name="T47" fmla="*/ 45 h 368"/>
              <a:gd name="T48" fmla="*/ 41 w 368"/>
              <a:gd name="T49" fmla="*/ 86 h 368"/>
              <a:gd name="T50" fmla="*/ 41 w 368"/>
              <a:gd name="T51" fmla="*/ 22 h 368"/>
              <a:gd name="T52" fmla="*/ 64 w 368"/>
              <a:gd name="T53" fmla="*/ 45 h 368"/>
              <a:gd name="T54" fmla="*/ 41 w 368"/>
              <a:gd name="T55" fmla="*/ 68 h 368"/>
              <a:gd name="T56" fmla="*/ 18 w 368"/>
              <a:gd name="T57" fmla="*/ 45 h 368"/>
              <a:gd name="T58" fmla="*/ 41 w 368"/>
              <a:gd name="T59" fmla="*/ 22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8" h="368">
                <a:moveTo>
                  <a:pt x="222" y="0"/>
                </a:moveTo>
                <a:cubicBezTo>
                  <a:pt x="146" y="0"/>
                  <a:pt x="83" y="59"/>
                  <a:pt x="77" y="133"/>
                </a:cubicBezTo>
                <a:cubicBezTo>
                  <a:pt x="32" y="151"/>
                  <a:pt x="0" y="195"/>
                  <a:pt x="0" y="247"/>
                </a:cubicBezTo>
                <a:cubicBezTo>
                  <a:pt x="0" y="313"/>
                  <a:pt x="54" y="368"/>
                  <a:pt x="121" y="368"/>
                </a:cubicBezTo>
                <a:cubicBezTo>
                  <a:pt x="173" y="368"/>
                  <a:pt x="217" y="336"/>
                  <a:pt x="234" y="290"/>
                </a:cubicBezTo>
                <a:cubicBezTo>
                  <a:pt x="309" y="284"/>
                  <a:pt x="368" y="221"/>
                  <a:pt x="368" y="145"/>
                </a:cubicBezTo>
                <a:cubicBezTo>
                  <a:pt x="368" y="65"/>
                  <a:pt x="302" y="0"/>
                  <a:pt x="222" y="0"/>
                </a:cubicBezTo>
                <a:close/>
                <a:moveTo>
                  <a:pt x="121" y="327"/>
                </a:moveTo>
                <a:cubicBezTo>
                  <a:pt x="77" y="327"/>
                  <a:pt x="40" y="291"/>
                  <a:pt x="40" y="247"/>
                </a:cubicBezTo>
                <a:cubicBezTo>
                  <a:pt x="40" y="217"/>
                  <a:pt x="56" y="191"/>
                  <a:pt x="80" y="177"/>
                </a:cubicBezTo>
                <a:cubicBezTo>
                  <a:pt x="92" y="232"/>
                  <a:pt x="136" y="275"/>
                  <a:pt x="191" y="287"/>
                </a:cubicBezTo>
                <a:cubicBezTo>
                  <a:pt x="177" y="311"/>
                  <a:pt x="151" y="327"/>
                  <a:pt x="121" y="327"/>
                </a:cubicBezTo>
                <a:close/>
                <a:moveTo>
                  <a:pt x="122" y="166"/>
                </a:moveTo>
                <a:cubicBezTo>
                  <a:pt x="166" y="166"/>
                  <a:pt x="201" y="202"/>
                  <a:pt x="202" y="245"/>
                </a:cubicBezTo>
                <a:cubicBezTo>
                  <a:pt x="162" y="237"/>
                  <a:pt x="131" y="206"/>
                  <a:pt x="122" y="166"/>
                </a:cubicBezTo>
                <a:close/>
                <a:moveTo>
                  <a:pt x="243" y="245"/>
                </a:moveTo>
                <a:cubicBezTo>
                  <a:pt x="242" y="179"/>
                  <a:pt x="188" y="126"/>
                  <a:pt x="122" y="125"/>
                </a:cubicBezTo>
                <a:cubicBezTo>
                  <a:pt x="132" y="79"/>
                  <a:pt x="173" y="44"/>
                  <a:pt x="222" y="44"/>
                </a:cubicBezTo>
                <a:cubicBezTo>
                  <a:pt x="278" y="44"/>
                  <a:pt x="324" y="89"/>
                  <a:pt x="324" y="145"/>
                </a:cubicBezTo>
                <a:cubicBezTo>
                  <a:pt x="324" y="194"/>
                  <a:pt x="289" y="236"/>
                  <a:pt x="243" y="245"/>
                </a:cubicBezTo>
                <a:close/>
                <a:moveTo>
                  <a:pt x="41" y="86"/>
                </a:moveTo>
                <a:cubicBezTo>
                  <a:pt x="64" y="86"/>
                  <a:pt x="83" y="68"/>
                  <a:pt x="83" y="45"/>
                </a:cubicBezTo>
                <a:cubicBezTo>
                  <a:pt x="83" y="22"/>
                  <a:pt x="64" y="3"/>
                  <a:pt x="41" y="3"/>
                </a:cubicBezTo>
                <a:cubicBezTo>
                  <a:pt x="18" y="3"/>
                  <a:pt x="0" y="22"/>
                  <a:pt x="0" y="45"/>
                </a:cubicBezTo>
                <a:cubicBezTo>
                  <a:pt x="0" y="68"/>
                  <a:pt x="18" y="86"/>
                  <a:pt x="41" y="86"/>
                </a:cubicBezTo>
                <a:close/>
                <a:moveTo>
                  <a:pt x="41" y="22"/>
                </a:moveTo>
                <a:cubicBezTo>
                  <a:pt x="54" y="22"/>
                  <a:pt x="64" y="32"/>
                  <a:pt x="64" y="45"/>
                </a:cubicBezTo>
                <a:cubicBezTo>
                  <a:pt x="64" y="57"/>
                  <a:pt x="54" y="68"/>
                  <a:pt x="41" y="68"/>
                </a:cubicBezTo>
                <a:cubicBezTo>
                  <a:pt x="29" y="68"/>
                  <a:pt x="18" y="57"/>
                  <a:pt x="18" y="45"/>
                </a:cubicBezTo>
                <a:cubicBezTo>
                  <a:pt x="18" y="32"/>
                  <a:pt x="29" y="22"/>
                  <a:pt x="41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AU" sz="24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615815" y="483235"/>
            <a:ext cx="7610475" cy="76200"/>
          </a:xfrm>
          <a:prstGeom prst="rect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0" y="237142"/>
            <a:ext cx="2382510" cy="644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8150993" y="0"/>
            <a:ext cx="4109987" cy="6858000"/>
          </a:xfrm>
          <a:prstGeom prst="rect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1"/>
          <p:cNvSpPr txBox="1">
            <a:spLocks noChangeArrowheads="1"/>
          </p:cNvSpPr>
          <p:nvPr/>
        </p:nvSpPr>
        <p:spPr bwMode="auto">
          <a:xfrm flipH="1">
            <a:off x="8150860" y="375285"/>
            <a:ext cx="202501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资金运营计划</a:t>
            </a:r>
          </a:p>
        </p:txBody>
      </p:sp>
      <p:sp>
        <p:nvSpPr>
          <p:cNvPr id="32" name="1"/>
          <p:cNvSpPr txBox="1">
            <a:spLocks noChangeArrowheads="1"/>
          </p:cNvSpPr>
          <p:nvPr/>
        </p:nvSpPr>
        <p:spPr bwMode="auto">
          <a:xfrm flipH="1">
            <a:off x="8599170" y="948690"/>
            <a:ext cx="3364865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1600" u="sng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成本分析</a:t>
            </a: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 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服务器成本；营销成本；人力资源成本。</a:t>
            </a:r>
          </a:p>
          <a:p>
            <a:pPr algn="l">
              <a:lnSpc>
                <a:spcPct val="100000"/>
              </a:lnSpc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u="sng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资金来源</a:t>
            </a: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 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前期自筹完成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APP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建设的启动资金；应用投放市场后，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APP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投放广告的收入以及用户在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APP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内的充值收入。</a:t>
            </a:r>
          </a:p>
        </p:txBody>
      </p:sp>
      <p:sp>
        <p:nvSpPr>
          <p:cNvPr id="33" name="1"/>
          <p:cNvSpPr txBox="1">
            <a:spLocks noChangeArrowheads="1"/>
          </p:cNvSpPr>
          <p:nvPr/>
        </p:nvSpPr>
        <p:spPr bwMode="auto">
          <a:xfrm flipH="1">
            <a:off x="8150860" y="3275330"/>
            <a:ext cx="165989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风险评估</a:t>
            </a:r>
          </a:p>
        </p:txBody>
      </p:sp>
      <p:sp>
        <p:nvSpPr>
          <p:cNvPr id="34" name="1"/>
          <p:cNvSpPr txBox="1">
            <a:spLocks noChangeArrowheads="1"/>
          </p:cNvSpPr>
          <p:nvPr/>
        </p:nvSpPr>
        <p:spPr bwMode="auto">
          <a:xfrm flipH="1">
            <a:off x="8807450" y="3939540"/>
            <a:ext cx="2948305" cy="221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zh-CN" altLang="en-US" sz="1600" u="sng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财务风险</a:t>
            </a: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  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产品研发前期比较难以实现盈利，可能出现资金不足的情况，造成资金周转困难。</a:t>
            </a:r>
          </a:p>
          <a:p>
            <a:pPr algn="l">
              <a:lnSpc>
                <a:spcPct val="100000"/>
              </a:lnSpc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u="sng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政策风险 </a:t>
            </a:r>
          </a:p>
          <a:p>
            <a:pPr algn="l">
              <a:lnSpc>
                <a:spcPct val="100000"/>
              </a:lnSpc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  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政策不稳定，行业规则还没有确定；宏观经济形势的变化,外界潮流和趋势的变化。 </a:t>
            </a:r>
          </a:p>
        </p:txBody>
      </p:sp>
      <p:sp>
        <p:nvSpPr>
          <p:cNvPr id="38" name="1"/>
          <p:cNvSpPr txBox="1">
            <a:spLocks noChangeArrowheads="1"/>
          </p:cNvSpPr>
          <p:nvPr/>
        </p:nvSpPr>
        <p:spPr bwMode="auto">
          <a:xfrm>
            <a:off x="516890" y="1854200"/>
            <a:ext cx="3120390" cy="369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用户充值</a:t>
            </a:r>
          </a:p>
          <a:p>
            <a:pPr>
              <a:lnSpc>
                <a:spcPct val="10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用户可在商店进行充值购买特殊服务。</a:t>
            </a:r>
          </a:p>
          <a:p>
            <a:pPr>
              <a:lnSpc>
                <a:spcPct val="10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广告</a:t>
            </a:r>
          </a:p>
          <a:p>
            <a:pPr>
              <a:lnSpc>
                <a:spcPct val="10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在开屏和APP内的自习室内部分板块增设“广告位”（宣传一些学习类软件）。</a:t>
            </a:r>
          </a:p>
          <a:p>
            <a:pPr>
              <a:lnSpc>
                <a:spcPct val="10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>
              <a:lnSpc>
                <a:spcPct val="100000"/>
              </a:lnSpc>
            </a:pPr>
            <a:r>
              <a:rPr lang="zh-CN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品牌营收</a:t>
            </a:r>
          </a:p>
          <a:p>
            <a:pPr>
              <a:lnSpc>
                <a:spcPct val="10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当软件发展到一定阶段时，不定期发售一批官方纪念品，包括摆件，挂件等多种产品，每次发售品都各不相同，并且限量发售，以扩大影响力。</a:t>
            </a:r>
          </a:p>
        </p:txBody>
      </p:sp>
      <p:sp>
        <p:nvSpPr>
          <p:cNvPr id="14" name="PA_文本框 2"/>
          <p:cNvSpPr txBox="1"/>
          <p:nvPr>
            <p:custDataLst>
              <p:tags r:id="rId1"/>
            </p:custDataLst>
          </p:nvPr>
        </p:nvSpPr>
        <p:spPr>
          <a:xfrm>
            <a:off x="199938" y="1163652"/>
            <a:ext cx="2902367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盈利模式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80" y="0"/>
            <a:ext cx="3857212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0" y="237142"/>
            <a:ext cx="2382510" cy="644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849603" y="1037397"/>
            <a:ext cx="2329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产品介绍</a:t>
            </a:r>
          </a:p>
        </p:txBody>
      </p:sp>
      <p:sp>
        <p:nvSpPr>
          <p:cNvPr id="7" name="椭圆 6"/>
          <p:cNvSpPr/>
          <p:nvPr/>
        </p:nvSpPr>
        <p:spPr>
          <a:xfrm>
            <a:off x="5886009" y="958241"/>
            <a:ext cx="682908" cy="682908"/>
          </a:xfrm>
          <a:prstGeom prst="ellipse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51086" y="1099010"/>
            <a:ext cx="55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25803" y="2034134"/>
            <a:ext cx="2329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需求分析</a:t>
            </a:r>
          </a:p>
        </p:txBody>
      </p:sp>
      <p:sp>
        <p:nvSpPr>
          <p:cNvPr id="11" name="椭圆 10"/>
          <p:cNvSpPr/>
          <p:nvPr/>
        </p:nvSpPr>
        <p:spPr>
          <a:xfrm>
            <a:off x="5886009" y="1950533"/>
            <a:ext cx="682908" cy="682908"/>
          </a:xfrm>
          <a:prstGeom prst="ellipse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46006" y="2095747"/>
            <a:ext cx="55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27073" y="3037702"/>
            <a:ext cx="2329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产品架构</a:t>
            </a:r>
          </a:p>
        </p:txBody>
      </p:sp>
      <p:sp>
        <p:nvSpPr>
          <p:cNvPr id="15" name="椭圆 14"/>
          <p:cNvSpPr/>
          <p:nvPr/>
        </p:nvSpPr>
        <p:spPr>
          <a:xfrm>
            <a:off x="5882445" y="2950492"/>
            <a:ext cx="682908" cy="682908"/>
          </a:xfrm>
          <a:prstGeom prst="ellipse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42442" y="3095706"/>
            <a:ext cx="55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31892" y="4072793"/>
            <a:ext cx="2329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产品优势</a:t>
            </a:r>
          </a:p>
        </p:txBody>
      </p:sp>
      <p:sp>
        <p:nvSpPr>
          <p:cNvPr id="19" name="椭圆 18"/>
          <p:cNvSpPr/>
          <p:nvPr/>
        </p:nvSpPr>
        <p:spPr>
          <a:xfrm>
            <a:off x="5888549" y="3958024"/>
            <a:ext cx="682908" cy="682908"/>
          </a:xfrm>
          <a:prstGeom prst="ellipse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952991" y="4072758"/>
            <a:ext cx="55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80615" y="3589081"/>
            <a:ext cx="1910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BA12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3" name="PA_文本框 2"/>
          <p:cNvSpPr txBox="1"/>
          <p:nvPr>
            <p:custDataLst>
              <p:tags r:id="rId1"/>
            </p:custDataLst>
          </p:nvPr>
        </p:nvSpPr>
        <p:spPr>
          <a:xfrm>
            <a:off x="1908580" y="2596930"/>
            <a:ext cx="1982964" cy="103881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5600" b="0" dirty="0">
                <a:solidFill>
                  <a:srgbClr val="BA1216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目录</a:t>
            </a:r>
            <a:endParaRPr lang="en-US" sz="5600" b="0" dirty="0">
              <a:solidFill>
                <a:srgbClr val="BA1216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04587" y="4986558"/>
            <a:ext cx="2329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推广运营</a:t>
            </a:r>
          </a:p>
        </p:txBody>
      </p:sp>
      <p:sp>
        <p:nvSpPr>
          <p:cNvPr id="3" name="椭圆 2"/>
          <p:cNvSpPr/>
          <p:nvPr/>
        </p:nvSpPr>
        <p:spPr>
          <a:xfrm>
            <a:off x="5942524" y="4965769"/>
            <a:ext cx="682908" cy="682908"/>
          </a:xfrm>
          <a:prstGeom prst="ellipse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02521" y="5110983"/>
            <a:ext cx="5555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6"/>
            <a:ext cx="12192000" cy="6855728"/>
          </a:xfrm>
          <a:prstGeom prst="rect">
            <a:avLst/>
          </a:prstGeom>
        </p:spPr>
      </p:pic>
      <p:sp>
        <p:nvSpPr>
          <p:cNvPr id="4" name="PA_文本框 2"/>
          <p:cNvSpPr txBox="1"/>
          <p:nvPr>
            <p:custDataLst>
              <p:tags r:id="rId1"/>
            </p:custDataLst>
          </p:nvPr>
        </p:nvSpPr>
        <p:spPr>
          <a:xfrm>
            <a:off x="1936204" y="2312633"/>
            <a:ext cx="8319591" cy="181985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000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谢谢观看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940" y="282862"/>
            <a:ext cx="2382510" cy="644586"/>
          </a:xfrm>
          <a:prstGeom prst="rect">
            <a:avLst/>
          </a:prstGeom>
        </p:spPr>
      </p:pic>
      <p:pic>
        <p:nvPicPr>
          <p:cNvPr id="9" name="图片 8" descr="晚安华师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6310" y="5782310"/>
            <a:ext cx="1075690" cy="1075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_文本框 2"/>
          <p:cNvSpPr txBox="1"/>
          <p:nvPr>
            <p:custDataLst>
              <p:tags r:id="rId1"/>
            </p:custDataLst>
          </p:nvPr>
        </p:nvSpPr>
        <p:spPr>
          <a:xfrm>
            <a:off x="2342145" y="2014853"/>
            <a:ext cx="7501083" cy="1198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产品介绍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5107533" y="3950672"/>
            <a:ext cx="1978281" cy="397891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33284" y="3981757"/>
            <a:ext cx="132746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PART.01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7438" y="-3502398"/>
            <a:ext cx="5663675" cy="5663675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9682480" y="820420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36"/>
          <a:stretch>
            <a:fillRect/>
          </a:stretch>
        </p:blipFill>
        <p:spPr>
          <a:xfrm>
            <a:off x="1010653" y="1050524"/>
            <a:ext cx="4523874" cy="47569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10653" y="3661043"/>
            <a:ext cx="4523874" cy="2146433"/>
          </a:xfrm>
          <a:prstGeom prst="rect">
            <a:avLst/>
          </a:prstGeom>
          <a:solidFill>
            <a:srgbClr val="0037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1"/>
          <p:cNvSpPr txBox="1">
            <a:spLocks noChangeArrowheads="1"/>
          </p:cNvSpPr>
          <p:nvPr/>
        </p:nvSpPr>
        <p:spPr bwMode="auto">
          <a:xfrm flipH="1">
            <a:off x="1522070" y="4005883"/>
            <a:ext cx="3502284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8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+mn-ea"/>
                <a:sym typeface="+mn-lt"/>
              </a:rPr>
              <a:t>产品介绍</a:t>
            </a:r>
          </a:p>
        </p:txBody>
      </p:sp>
      <p:sp>
        <p:nvSpPr>
          <p:cNvPr id="9" name="1"/>
          <p:cNvSpPr txBox="1">
            <a:spLocks noChangeArrowheads="1"/>
          </p:cNvSpPr>
          <p:nvPr/>
        </p:nvSpPr>
        <p:spPr bwMode="auto">
          <a:xfrm>
            <a:off x="6648704" y="2018336"/>
            <a:ext cx="4359589" cy="323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</a:t>
            </a:r>
            <a:r>
              <a:rPr lang="en-US" altLang="zh-CN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这是一款沉浸式的线上自习室学习的手机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APP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，将线上自习、浅型社交、随机匹配学习伙伴、个性化自习课室结合起来，让用户实现不用前往图书馆、自习室的同时，也能享受一个良好安静的自习环境，以及学习伙伴的陪伴。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15815" y="483235"/>
            <a:ext cx="7610475" cy="76200"/>
          </a:xfrm>
          <a:prstGeom prst="rect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0" y="237142"/>
            <a:ext cx="2382510" cy="644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341880" y="3644265"/>
            <a:ext cx="76098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u="sng" dirty="0">
                <a:solidFill>
                  <a:schemeClr val="tx1">
                    <a:alpha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三个板块：市场</a:t>
            </a:r>
            <a:r>
              <a:rPr lang="zh-CN" altLang="en-US" u="sng" dirty="0">
                <a:solidFill>
                  <a:schemeClr val="tx1">
                    <a:alpha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分析</a:t>
            </a:r>
            <a:r>
              <a:rPr lang="zh-CN" altLang="en-US" sz="1600" u="sng" dirty="0">
                <a:solidFill>
                  <a:schemeClr val="tx1">
                    <a:alpha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、同类产品分析、用户群体分析</a:t>
            </a:r>
          </a:p>
        </p:txBody>
      </p:sp>
      <p:sp>
        <p:nvSpPr>
          <p:cNvPr id="13" name="PA_文本框 2"/>
          <p:cNvSpPr txBox="1"/>
          <p:nvPr>
            <p:custDataLst>
              <p:tags r:id="rId1"/>
            </p:custDataLst>
          </p:nvPr>
        </p:nvSpPr>
        <p:spPr>
          <a:xfrm>
            <a:off x="2342145" y="2014853"/>
            <a:ext cx="7501083" cy="1198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CDA23D"/>
                    </a:gs>
                    <a:gs pos="55000">
                      <a:srgbClr val="E1B64A"/>
                    </a:gs>
                    <a:gs pos="100000">
                      <a:srgbClr val="F7E880">
                        <a:lumMod val="99000"/>
                      </a:srgbClr>
                    </a:gs>
                  </a:gsLst>
                  <a:lin ang="27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需求分析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5133568" y="4580592"/>
            <a:ext cx="1978281" cy="397891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29474" y="4605962"/>
            <a:ext cx="132746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7438" y="-3502398"/>
            <a:ext cx="5663675" cy="5663675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9682480" y="820420"/>
            <a:ext cx="993140" cy="99314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720" y="4928605"/>
            <a:ext cx="2859514" cy="2859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2"/>
          <a:stretch>
            <a:fillRect/>
          </a:stretch>
        </p:blipFill>
        <p:spPr>
          <a:xfrm>
            <a:off x="2834092" y="1318259"/>
            <a:ext cx="3008948" cy="470885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77240" y="2305685"/>
            <a:ext cx="2785110" cy="2734310"/>
          </a:xfrm>
          <a:prstGeom prst="rect">
            <a:avLst/>
          </a:prstGeom>
          <a:solidFill>
            <a:srgbClr val="BA1216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 Light" panose="020B0502040204020203" charset="-122"/>
            </a:endParaRPr>
          </a:p>
        </p:txBody>
      </p:sp>
      <p:sp>
        <p:nvSpPr>
          <p:cNvPr id="6" name="1"/>
          <p:cNvSpPr txBox="1">
            <a:spLocks noChangeArrowheads="1"/>
          </p:cNvSpPr>
          <p:nvPr/>
        </p:nvSpPr>
        <p:spPr bwMode="auto">
          <a:xfrm flipH="1">
            <a:off x="359027" y="1839595"/>
            <a:ext cx="25575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2400" b="1" i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在线自习市场</a:t>
            </a:r>
            <a:r>
              <a:rPr lang="zh-CN" altLang="en-US" sz="2400" b="1" i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分析</a:t>
            </a:r>
          </a:p>
        </p:txBody>
      </p:sp>
      <p:sp>
        <p:nvSpPr>
          <p:cNvPr id="9" name="1"/>
          <p:cNvSpPr txBox="1">
            <a:spLocks noChangeArrowheads="1"/>
          </p:cNvSpPr>
          <p:nvPr/>
        </p:nvSpPr>
        <p:spPr bwMode="auto">
          <a:xfrm>
            <a:off x="7191375" y="1905635"/>
            <a:ext cx="4163695" cy="304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7F7F7F"/>
                </a:solidFill>
                <a:latin typeface="微软雅黑" panose="020B0503020204020204" pitchFamily="34" charset="-122"/>
                <a:cs typeface="+mn-ea"/>
                <a:sym typeface="+mn-lt"/>
              </a:rPr>
              <a:t>  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其一，传统的图书馆和线下自习室，都需要在固定时间和地点进行学习，线上自习更加灵活。</a:t>
            </a:r>
          </a:p>
          <a:p>
            <a:pPr>
              <a:lnSpc>
                <a:spcPct val="100000"/>
              </a:lnSpc>
            </a:pPr>
            <a:endParaRPr lang="zh-CN" altLang="en-US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其二，线上自习室一般收费便宜。</a:t>
            </a:r>
          </a:p>
          <a:p>
            <a:pPr>
              <a:lnSpc>
                <a:spcPct val="100000"/>
              </a:lnSpc>
            </a:pPr>
            <a:endParaRPr lang="zh-CN" altLang="en-US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其三，线上自习室多样化，可以为不同类型的群体提供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“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自习室</a:t>
            </a:r>
            <a:r>
              <a:rPr lang="en-US" altLang="zh-CN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的服务。</a:t>
            </a:r>
          </a:p>
        </p:txBody>
      </p:sp>
      <p:sp>
        <p:nvSpPr>
          <p:cNvPr id="13" name="矩形 12"/>
          <p:cNvSpPr/>
          <p:nvPr/>
        </p:nvSpPr>
        <p:spPr>
          <a:xfrm>
            <a:off x="4615815" y="483235"/>
            <a:ext cx="7610475" cy="76200"/>
          </a:xfrm>
          <a:prstGeom prst="rect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0" y="237142"/>
            <a:ext cx="2382510" cy="64458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7240" y="2417445"/>
            <a:ext cx="26904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近年来的“知识焦虑”带动了自习行业的发展，由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2018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年至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2020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年，自习产业由线下逐渐向线上发展。其原因有以下三点。</a:t>
            </a:r>
          </a:p>
          <a:p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615815" y="483235"/>
            <a:ext cx="7610475" cy="76200"/>
          </a:xfrm>
          <a:prstGeom prst="rect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0" y="237142"/>
            <a:ext cx="2382510" cy="64458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5460" y="1237615"/>
            <a:ext cx="3822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ln>
                  <a:solidFill>
                    <a:sysClr val="windowText" lastClr="00000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LBS市场分析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24915" y="2442845"/>
            <a:ext cx="9815195" cy="2707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  LBS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以移动终端用户的位置信息作为支撑，为用户提供各种工具与服务，目前已经发展很成熟。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 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国内类似Foursquare的LBS厂商已突破40家，包括位置签到服务运营商和传统互联网企业。</a:t>
            </a:r>
          </a:p>
          <a:p>
            <a:endParaRPr lang="zh-CN" altLang="en-US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340" y="2329815"/>
            <a:ext cx="3846195" cy="3094355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7505795" y="2707135"/>
            <a:ext cx="888810" cy="888810"/>
          </a:xfrm>
          <a:prstGeom prst="ellipse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1"/>
          <p:cNvSpPr txBox="1">
            <a:spLocks noChangeArrowheads="1"/>
          </p:cNvSpPr>
          <p:nvPr/>
        </p:nvSpPr>
        <p:spPr bwMode="auto">
          <a:xfrm>
            <a:off x="8786495" y="2329815"/>
            <a:ext cx="119126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柠檬向习室</a:t>
            </a:r>
          </a:p>
        </p:txBody>
      </p:sp>
      <p:sp>
        <p:nvSpPr>
          <p:cNvPr id="29" name="1"/>
          <p:cNvSpPr txBox="1">
            <a:spLocks noChangeArrowheads="1"/>
          </p:cNvSpPr>
          <p:nvPr/>
        </p:nvSpPr>
        <p:spPr bwMode="auto">
          <a:xfrm>
            <a:off x="8810127" y="2725998"/>
            <a:ext cx="2442073" cy="96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lt"/>
              </a:rPr>
              <a:t>    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  <a:sym typeface="+mn-lt"/>
              </a:rPr>
              <a:t>功能较为单一，没有社交功能，只有公共自习室。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charset="-122"/>
                <a:sym typeface="+mn-lt"/>
              </a:rPr>
              <a:t>用户数量少。</a:t>
            </a:r>
          </a:p>
        </p:txBody>
      </p:sp>
      <p:sp>
        <p:nvSpPr>
          <p:cNvPr id="30" name="椭圆 29"/>
          <p:cNvSpPr/>
          <p:nvPr/>
        </p:nvSpPr>
        <p:spPr>
          <a:xfrm>
            <a:off x="7518495" y="4419548"/>
            <a:ext cx="888810" cy="88881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1"/>
          <p:cNvSpPr txBox="1">
            <a:spLocks noChangeArrowheads="1"/>
          </p:cNvSpPr>
          <p:nvPr/>
        </p:nvSpPr>
        <p:spPr bwMode="auto">
          <a:xfrm>
            <a:off x="8982947" y="4254556"/>
            <a:ext cx="995084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同桌</a:t>
            </a:r>
          </a:p>
        </p:txBody>
      </p:sp>
      <p:sp>
        <p:nvSpPr>
          <p:cNvPr id="32" name="1"/>
          <p:cNvSpPr txBox="1">
            <a:spLocks noChangeArrowheads="1"/>
          </p:cNvSpPr>
          <p:nvPr/>
        </p:nvSpPr>
        <p:spPr bwMode="auto">
          <a:xfrm>
            <a:off x="8810127" y="4594621"/>
            <a:ext cx="2442073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   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增加了连麦、日记、推荐、学习群、设定闹钟的自习功能。</a:t>
            </a:r>
          </a:p>
        </p:txBody>
      </p:sp>
      <p:sp>
        <p:nvSpPr>
          <p:cNvPr id="33" name="椭圆 32"/>
          <p:cNvSpPr/>
          <p:nvPr/>
        </p:nvSpPr>
        <p:spPr>
          <a:xfrm>
            <a:off x="3727305" y="2707135"/>
            <a:ext cx="888810" cy="888810"/>
          </a:xfrm>
          <a:prstGeom prst="ellipse">
            <a:avLst/>
          </a:prstGeom>
          <a:solidFill>
            <a:srgbClr val="BA12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1"/>
          <p:cNvSpPr txBox="1">
            <a:spLocks noChangeArrowheads="1"/>
          </p:cNvSpPr>
          <p:nvPr/>
        </p:nvSpPr>
        <p:spPr bwMode="auto">
          <a:xfrm>
            <a:off x="2275930" y="2330053"/>
            <a:ext cx="995084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>
              <a:spcBef>
                <a:spcPct val="20000"/>
              </a:spcBef>
            </a:pP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cs typeface="+mn-ea"/>
                <a:sym typeface="+mn-lt"/>
              </a:rPr>
              <a:t>Costdy</a:t>
            </a:r>
          </a:p>
        </p:txBody>
      </p:sp>
      <p:sp>
        <p:nvSpPr>
          <p:cNvPr id="35" name="1"/>
          <p:cNvSpPr txBox="1">
            <a:spLocks noChangeArrowheads="1"/>
          </p:cNvSpPr>
          <p:nvPr/>
        </p:nvSpPr>
        <p:spPr bwMode="auto">
          <a:xfrm>
            <a:off x="821690" y="2707005"/>
            <a:ext cx="288925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    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功能完善，有完整的自习激励机制。</a:t>
            </a: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     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分层自习较为完善。根据年龄、职业、自习内容划分成不同区域，同时用户可跟据自身喜好选择分层或不分层自习。</a:t>
            </a: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      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不足之处是内置小游戏用处不大且容易分散注意力，以及过于完善的交友系统影响学习。</a:t>
            </a:r>
          </a:p>
        </p:txBody>
      </p:sp>
      <p:sp>
        <p:nvSpPr>
          <p:cNvPr id="36" name="椭圆 35"/>
          <p:cNvSpPr/>
          <p:nvPr/>
        </p:nvSpPr>
        <p:spPr>
          <a:xfrm>
            <a:off x="3740005" y="4419548"/>
            <a:ext cx="888810" cy="888810"/>
          </a:xfrm>
          <a:prstGeom prst="ellipse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Group 58"/>
          <p:cNvGrpSpPr/>
          <p:nvPr/>
        </p:nvGrpSpPr>
        <p:grpSpPr>
          <a:xfrm>
            <a:off x="3989611" y="2908109"/>
            <a:ext cx="337224" cy="496020"/>
            <a:chOff x="9209088" y="5059363"/>
            <a:chExt cx="300038" cy="441324"/>
          </a:xfrm>
          <a:solidFill>
            <a:schemeClr val="bg1"/>
          </a:solidFill>
        </p:grpSpPr>
        <p:sp>
          <p:nvSpPr>
            <p:cNvPr id="40" name="Freeform 412"/>
            <p:cNvSpPr/>
            <p:nvPr/>
          </p:nvSpPr>
          <p:spPr bwMode="auto">
            <a:xfrm>
              <a:off x="9313863" y="5059363"/>
              <a:ext cx="90488" cy="90487"/>
            </a:xfrm>
            <a:custGeom>
              <a:avLst/>
              <a:gdLst>
                <a:gd name="T0" fmla="*/ 343 w 686"/>
                <a:gd name="T1" fmla="*/ 0 h 686"/>
                <a:gd name="T2" fmla="*/ 390 w 686"/>
                <a:gd name="T3" fmla="*/ 3 h 686"/>
                <a:gd name="T4" fmla="*/ 435 w 686"/>
                <a:gd name="T5" fmla="*/ 12 h 686"/>
                <a:gd name="T6" fmla="*/ 477 w 686"/>
                <a:gd name="T7" fmla="*/ 27 h 686"/>
                <a:gd name="T8" fmla="*/ 517 w 686"/>
                <a:gd name="T9" fmla="*/ 46 h 686"/>
                <a:gd name="T10" fmla="*/ 553 w 686"/>
                <a:gd name="T11" fmla="*/ 71 h 686"/>
                <a:gd name="T12" fmla="*/ 586 w 686"/>
                <a:gd name="T13" fmla="*/ 100 h 686"/>
                <a:gd name="T14" fmla="*/ 615 w 686"/>
                <a:gd name="T15" fmla="*/ 133 h 686"/>
                <a:gd name="T16" fmla="*/ 640 w 686"/>
                <a:gd name="T17" fmla="*/ 169 h 686"/>
                <a:gd name="T18" fmla="*/ 659 w 686"/>
                <a:gd name="T19" fmla="*/ 209 h 686"/>
                <a:gd name="T20" fmla="*/ 674 w 686"/>
                <a:gd name="T21" fmla="*/ 251 h 686"/>
                <a:gd name="T22" fmla="*/ 683 w 686"/>
                <a:gd name="T23" fmla="*/ 296 h 686"/>
                <a:gd name="T24" fmla="*/ 686 w 686"/>
                <a:gd name="T25" fmla="*/ 342 h 686"/>
                <a:gd name="T26" fmla="*/ 683 w 686"/>
                <a:gd name="T27" fmla="*/ 389 h 686"/>
                <a:gd name="T28" fmla="*/ 674 w 686"/>
                <a:gd name="T29" fmla="*/ 434 h 686"/>
                <a:gd name="T30" fmla="*/ 659 w 686"/>
                <a:gd name="T31" fmla="*/ 476 h 686"/>
                <a:gd name="T32" fmla="*/ 640 w 686"/>
                <a:gd name="T33" fmla="*/ 516 h 686"/>
                <a:gd name="T34" fmla="*/ 615 w 686"/>
                <a:gd name="T35" fmla="*/ 552 h 686"/>
                <a:gd name="T36" fmla="*/ 586 w 686"/>
                <a:gd name="T37" fmla="*/ 585 h 686"/>
                <a:gd name="T38" fmla="*/ 553 w 686"/>
                <a:gd name="T39" fmla="*/ 614 h 686"/>
                <a:gd name="T40" fmla="*/ 517 w 686"/>
                <a:gd name="T41" fmla="*/ 639 h 686"/>
                <a:gd name="T42" fmla="*/ 477 w 686"/>
                <a:gd name="T43" fmla="*/ 659 h 686"/>
                <a:gd name="T44" fmla="*/ 435 w 686"/>
                <a:gd name="T45" fmla="*/ 674 h 686"/>
                <a:gd name="T46" fmla="*/ 390 w 686"/>
                <a:gd name="T47" fmla="*/ 682 h 686"/>
                <a:gd name="T48" fmla="*/ 343 w 686"/>
                <a:gd name="T49" fmla="*/ 686 h 686"/>
                <a:gd name="T50" fmla="*/ 296 w 686"/>
                <a:gd name="T51" fmla="*/ 682 h 686"/>
                <a:gd name="T52" fmla="*/ 252 w 686"/>
                <a:gd name="T53" fmla="*/ 674 h 686"/>
                <a:gd name="T54" fmla="*/ 210 w 686"/>
                <a:gd name="T55" fmla="*/ 659 h 686"/>
                <a:gd name="T56" fmla="*/ 170 w 686"/>
                <a:gd name="T57" fmla="*/ 639 h 686"/>
                <a:gd name="T58" fmla="*/ 134 w 686"/>
                <a:gd name="T59" fmla="*/ 614 h 686"/>
                <a:gd name="T60" fmla="*/ 101 w 686"/>
                <a:gd name="T61" fmla="*/ 585 h 686"/>
                <a:gd name="T62" fmla="*/ 72 w 686"/>
                <a:gd name="T63" fmla="*/ 552 h 686"/>
                <a:gd name="T64" fmla="*/ 48 w 686"/>
                <a:gd name="T65" fmla="*/ 516 h 686"/>
                <a:gd name="T66" fmla="*/ 27 w 686"/>
                <a:gd name="T67" fmla="*/ 476 h 686"/>
                <a:gd name="T68" fmla="*/ 13 w 686"/>
                <a:gd name="T69" fmla="*/ 434 h 686"/>
                <a:gd name="T70" fmla="*/ 4 w 686"/>
                <a:gd name="T71" fmla="*/ 389 h 686"/>
                <a:gd name="T72" fmla="*/ 0 w 686"/>
                <a:gd name="T73" fmla="*/ 342 h 686"/>
                <a:gd name="T74" fmla="*/ 4 w 686"/>
                <a:gd name="T75" fmla="*/ 296 h 686"/>
                <a:gd name="T76" fmla="*/ 13 w 686"/>
                <a:gd name="T77" fmla="*/ 251 h 686"/>
                <a:gd name="T78" fmla="*/ 27 w 686"/>
                <a:gd name="T79" fmla="*/ 209 h 686"/>
                <a:gd name="T80" fmla="*/ 48 w 686"/>
                <a:gd name="T81" fmla="*/ 169 h 686"/>
                <a:gd name="T82" fmla="*/ 72 w 686"/>
                <a:gd name="T83" fmla="*/ 133 h 686"/>
                <a:gd name="T84" fmla="*/ 101 w 686"/>
                <a:gd name="T85" fmla="*/ 100 h 686"/>
                <a:gd name="T86" fmla="*/ 134 w 686"/>
                <a:gd name="T87" fmla="*/ 71 h 686"/>
                <a:gd name="T88" fmla="*/ 170 w 686"/>
                <a:gd name="T89" fmla="*/ 46 h 686"/>
                <a:gd name="T90" fmla="*/ 210 w 686"/>
                <a:gd name="T91" fmla="*/ 27 h 686"/>
                <a:gd name="T92" fmla="*/ 252 w 686"/>
                <a:gd name="T93" fmla="*/ 12 h 686"/>
                <a:gd name="T94" fmla="*/ 296 w 686"/>
                <a:gd name="T95" fmla="*/ 3 h 686"/>
                <a:gd name="T96" fmla="*/ 343 w 686"/>
                <a:gd name="T9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6" h="686">
                  <a:moveTo>
                    <a:pt x="343" y="0"/>
                  </a:moveTo>
                  <a:lnTo>
                    <a:pt x="390" y="3"/>
                  </a:lnTo>
                  <a:lnTo>
                    <a:pt x="435" y="12"/>
                  </a:lnTo>
                  <a:lnTo>
                    <a:pt x="477" y="27"/>
                  </a:lnTo>
                  <a:lnTo>
                    <a:pt x="517" y="46"/>
                  </a:lnTo>
                  <a:lnTo>
                    <a:pt x="553" y="71"/>
                  </a:lnTo>
                  <a:lnTo>
                    <a:pt x="586" y="100"/>
                  </a:lnTo>
                  <a:lnTo>
                    <a:pt x="615" y="133"/>
                  </a:lnTo>
                  <a:lnTo>
                    <a:pt x="640" y="169"/>
                  </a:lnTo>
                  <a:lnTo>
                    <a:pt x="659" y="209"/>
                  </a:lnTo>
                  <a:lnTo>
                    <a:pt x="674" y="251"/>
                  </a:lnTo>
                  <a:lnTo>
                    <a:pt x="683" y="296"/>
                  </a:lnTo>
                  <a:lnTo>
                    <a:pt x="686" y="342"/>
                  </a:lnTo>
                  <a:lnTo>
                    <a:pt x="683" y="389"/>
                  </a:lnTo>
                  <a:lnTo>
                    <a:pt x="674" y="434"/>
                  </a:lnTo>
                  <a:lnTo>
                    <a:pt x="659" y="476"/>
                  </a:lnTo>
                  <a:lnTo>
                    <a:pt x="640" y="516"/>
                  </a:lnTo>
                  <a:lnTo>
                    <a:pt x="615" y="552"/>
                  </a:lnTo>
                  <a:lnTo>
                    <a:pt x="586" y="585"/>
                  </a:lnTo>
                  <a:lnTo>
                    <a:pt x="553" y="614"/>
                  </a:lnTo>
                  <a:lnTo>
                    <a:pt x="517" y="639"/>
                  </a:lnTo>
                  <a:lnTo>
                    <a:pt x="477" y="659"/>
                  </a:lnTo>
                  <a:lnTo>
                    <a:pt x="435" y="674"/>
                  </a:lnTo>
                  <a:lnTo>
                    <a:pt x="390" y="682"/>
                  </a:lnTo>
                  <a:lnTo>
                    <a:pt x="343" y="686"/>
                  </a:lnTo>
                  <a:lnTo>
                    <a:pt x="296" y="682"/>
                  </a:lnTo>
                  <a:lnTo>
                    <a:pt x="252" y="674"/>
                  </a:lnTo>
                  <a:lnTo>
                    <a:pt x="210" y="659"/>
                  </a:lnTo>
                  <a:lnTo>
                    <a:pt x="170" y="639"/>
                  </a:lnTo>
                  <a:lnTo>
                    <a:pt x="134" y="614"/>
                  </a:lnTo>
                  <a:lnTo>
                    <a:pt x="101" y="585"/>
                  </a:lnTo>
                  <a:lnTo>
                    <a:pt x="72" y="552"/>
                  </a:lnTo>
                  <a:lnTo>
                    <a:pt x="48" y="516"/>
                  </a:lnTo>
                  <a:lnTo>
                    <a:pt x="27" y="476"/>
                  </a:lnTo>
                  <a:lnTo>
                    <a:pt x="13" y="434"/>
                  </a:lnTo>
                  <a:lnTo>
                    <a:pt x="4" y="389"/>
                  </a:lnTo>
                  <a:lnTo>
                    <a:pt x="0" y="342"/>
                  </a:lnTo>
                  <a:lnTo>
                    <a:pt x="4" y="296"/>
                  </a:lnTo>
                  <a:lnTo>
                    <a:pt x="13" y="251"/>
                  </a:lnTo>
                  <a:lnTo>
                    <a:pt x="27" y="209"/>
                  </a:lnTo>
                  <a:lnTo>
                    <a:pt x="48" y="169"/>
                  </a:lnTo>
                  <a:lnTo>
                    <a:pt x="72" y="133"/>
                  </a:lnTo>
                  <a:lnTo>
                    <a:pt x="101" y="100"/>
                  </a:lnTo>
                  <a:lnTo>
                    <a:pt x="134" y="71"/>
                  </a:lnTo>
                  <a:lnTo>
                    <a:pt x="170" y="46"/>
                  </a:lnTo>
                  <a:lnTo>
                    <a:pt x="210" y="27"/>
                  </a:lnTo>
                  <a:lnTo>
                    <a:pt x="252" y="12"/>
                  </a:lnTo>
                  <a:lnTo>
                    <a:pt x="296" y="3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413"/>
            <p:cNvSpPr/>
            <p:nvPr/>
          </p:nvSpPr>
          <p:spPr bwMode="auto">
            <a:xfrm>
              <a:off x="9288463" y="5156200"/>
              <a:ext cx="141288" cy="344487"/>
            </a:xfrm>
            <a:custGeom>
              <a:avLst/>
              <a:gdLst>
                <a:gd name="T0" fmla="*/ 925 w 1073"/>
                <a:gd name="T1" fmla="*/ 1 h 2605"/>
                <a:gd name="T2" fmla="*/ 982 w 1073"/>
                <a:gd name="T3" fmla="*/ 12 h 2605"/>
                <a:gd name="T4" fmla="*/ 1029 w 1073"/>
                <a:gd name="T5" fmla="*/ 45 h 2605"/>
                <a:gd name="T6" fmla="*/ 1061 w 1073"/>
                <a:gd name="T7" fmla="*/ 91 h 2605"/>
                <a:gd name="T8" fmla="*/ 1073 w 1073"/>
                <a:gd name="T9" fmla="*/ 149 h 2605"/>
                <a:gd name="T10" fmla="*/ 1069 w 1073"/>
                <a:gd name="T11" fmla="*/ 1419 h 2605"/>
                <a:gd name="T12" fmla="*/ 1048 w 1073"/>
                <a:gd name="T13" fmla="*/ 1472 h 2605"/>
                <a:gd name="T14" fmla="*/ 1007 w 1073"/>
                <a:gd name="T15" fmla="*/ 1512 h 2605"/>
                <a:gd name="T16" fmla="*/ 954 w 1073"/>
                <a:gd name="T17" fmla="*/ 1535 h 2605"/>
                <a:gd name="T18" fmla="*/ 900 w 1073"/>
                <a:gd name="T19" fmla="*/ 1536 h 2605"/>
                <a:gd name="T20" fmla="*/ 854 w 1073"/>
                <a:gd name="T21" fmla="*/ 1520 h 2605"/>
                <a:gd name="T22" fmla="*/ 835 w 1073"/>
                <a:gd name="T23" fmla="*/ 2456 h 2605"/>
                <a:gd name="T24" fmla="*/ 824 w 1073"/>
                <a:gd name="T25" fmla="*/ 2515 h 2605"/>
                <a:gd name="T26" fmla="*/ 792 w 1073"/>
                <a:gd name="T27" fmla="*/ 2561 h 2605"/>
                <a:gd name="T28" fmla="*/ 744 w 1073"/>
                <a:gd name="T29" fmla="*/ 2593 h 2605"/>
                <a:gd name="T30" fmla="*/ 687 w 1073"/>
                <a:gd name="T31" fmla="*/ 2605 h 2605"/>
                <a:gd name="T32" fmla="*/ 629 w 1073"/>
                <a:gd name="T33" fmla="*/ 2593 h 2605"/>
                <a:gd name="T34" fmla="*/ 582 w 1073"/>
                <a:gd name="T35" fmla="*/ 2561 h 2605"/>
                <a:gd name="T36" fmla="*/ 551 w 1073"/>
                <a:gd name="T37" fmla="*/ 2515 h 2605"/>
                <a:gd name="T38" fmla="*/ 539 w 1073"/>
                <a:gd name="T39" fmla="*/ 2456 h 2605"/>
                <a:gd name="T40" fmla="*/ 532 w 1073"/>
                <a:gd name="T41" fmla="*/ 2486 h 2605"/>
                <a:gd name="T42" fmla="*/ 509 w 1073"/>
                <a:gd name="T43" fmla="*/ 2539 h 2605"/>
                <a:gd name="T44" fmla="*/ 469 w 1073"/>
                <a:gd name="T45" fmla="*/ 2579 h 2605"/>
                <a:gd name="T46" fmla="*/ 416 w 1073"/>
                <a:gd name="T47" fmla="*/ 2602 h 2605"/>
                <a:gd name="T48" fmla="*/ 357 w 1073"/>
                <a:gd name="T49" fmla="*/ 2602 h 2605"/>
                <a:gd name="T50" fmla="*/ 304 w 1073"/>
                <a:gd name="T51" fmla="*/ 2579 h 2605"/>
                <a:gd name="T52" fmla="*/ 263 w 1073"/>
                <a:gd name="T53" fmla="*/ 2539 h 2605"/>
                <a:gd name="T54" fmla="*/ 241 w 1073"/>
                <a:gd name="T55" fmla="*/ 2486 h 2605"/>
                <a:gd name="T56" fmla="*/ 238 w 1073"/>
                <a:gd name="T57" fmla="*/ 1507 h 2605"/>
                <a:gd name="T58" fmla="*/ 197 w 1073"/>
                <a:gd name="T59" fmla="*/ 1530 h 2605"/>
                <a:gd name="T60" fmla="*/ 148 w 1073"/>
                <a:gd name="T61" fmla="*/ 1538 h 2605"/>
                <a:gd name="T62" fmla="*/ 91 w 1073"/>
                <a:gd name="T63" fmla="*/ 1526 h 2605"/>
                <a:gd name="T64" fmla="*/ 43 w 1073"/>
                <a:gd name="T65" fmla="*/ 1495 h 2605"/>
                <a:gd name="T66" fmla="*/ 12 w 1073"/>
                <a:gd name="T67" fmla="*/ 1447 h 2605"/>
                <a:gd name="T68" fmla="*/ 0 w 1073"/>
                <a:gd name="T69" fmla="*/ 1389 h 2605"/>
                <a:gd name="T70" fmla="*/ 3 w 1073"/>
                <a:gd name="T71" fmla="*/ 119 h 2605"/>
                <a:gd name="T72" fmla="*/ 25 w 1073"/>
                <a:gd name="T73" fmla="*/ 67 h 2605"/>
                <a:gd name="T74" fmla="*/ 64 w 1073"/>
                <a:gd name="T75" fmla="*/ 27 h 2605"/>
                <a:gd name="T76" fmla="*/ 116 w 1073"/>
                <a:gd name="T77" fmla="*/ 5 h 2605"/>
                <a:gd name="T78" fmla="*/ 145 w 1073"/>
                <a:gd name="T79" fmla="*/ 0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3" h="2605">
                  <a:moveTo>
                    <a:pt x="145" y="0"/>
                  </a:moveTo>
                  <a:lnTo>
                    <a:pt x="925" y="1"/>
                  </a:lnTo>
                  <a:lnTo>
                    <a:pt x="954" y="4"/>
                  </a:lnTo>
                  <a:lnTo>
                    <a:pt x="982" y="12"/>
                  </a:lnTo>
                  <a:lnTo>
                    <a:pt x="1007" y="26"/>
                  </a:lnTo>
                  <a:lnTo>
                    <a:pt x="1029" y="45"/>
                  </a:lnTo>
                  <a:lnTo>
                    <a:pt x="1048" y="66"/>
                  </a:lnTo>
                  <a:lnTo>
                    <a:pt x="1061" y="91"/>
                  </a:lnTo>
                  <a:lnTo>
                    <a:pt x="1069" y="119"/>
                  </a:lnTo>
                  <a:lnTo>
                    <a:pt x="1073" y="149"/>
                  </a:lnTo>
                  <a:lnTo>
                    <a:pt x="1073" y="1389"/>
                  </a:lnTo>
                  <a:lnTo>
                    <a:pt x="1069" y="1419"/>
                  </a:lnTo>
                  <a:lnTo>
                    <a:pt x="1061" y="1447"/>
                  </a:lnTo>
                  <a:lnTo>
                    <a:pt x="1048" y="1472"/>
                  </a:lnTo>
                  <a:lnTo>
                    <a:pt x="1029" y="1495"/>
                  </a:lnTo>
                  <a:lnTo>
                    <a:pt x="1007" y="1512"/>
                  </a:lnTo>
                  <a:lnTo>
                    <a:pt x="982" y="1526"/>
                  </a:lnTo>
                  <a:lnTo>
                    <a:pt x="954" y="1535"/>
                  </a:lnTo>
                  <a:lnTo>
                    <a:pt x="925" y="1538"/>
                  </a:lnTo>
                  <a:lnTo>
                    <a:pt x="900" y="1536"/>
                  </a:lnTo>
                  <a:lnTo>
                    <a:pt x="876" y="1530"/>
                  </a:lnTo>
                  <a:lnTo>
                    <a:pt x="854" y="1520"/>
                  </a:lnTo>
                  <a:lnTo>
                    <a:pt x="835" y="1508"/>
                  </a:lnTo>
                  <a:lnTo>
                    <a:pt x="835" y="2456"/>
                  </a:lnTo>
                  <a:lnTo>
                    <a:pt x="833" y="2486"/>
                  </a:lnTo>
                  <a:lnTo>
                    <a:pt x="824" y="2515"/>
                  </a:lnTo>
                  <a:lnTo>
                    <a:pt x="810" y="2539"/>
                  </a:lnTo>
                  <a:lnTo>
                    <a:pt x="792" y="2561"/>
                  </a:lnTo>
                  <a:lnTo>
                    <a:pt x="770" y="2579"/>
                  </a:lnTo>
                  <a:lnTo>
                    <a:pt x="744" y="2593"/>
                  </a:lnTo>
                  <a:lnTo>
                    <a:pt x="717" y="2602"/>
                  </a:lnTo>
                  <a:lnTo>
                    <a:pt x="687" y="2605"/>
                  </a:lnTo>
                  <a:lnTo>
                    <a:pt x="657" y="2602"/>
                  </a:lnTo>
                  <a:lnTo>
                    <a:pt x="629" y="2593"/>
                  </a:lnTo>
                  <a:lnTo>
                    <a:pt x="604" y="2579"/>
                  </a:lnTo>
                  <a:lnTo>
                    <a:pt x="582" y="2561"/>
                  </a:lnTo>
                  <a:lnTo>
                    <a:pt x="564" y="2539"/>
                  </a:lnTo>
                  <a:lnTo>
                    <a:pt x="551" y="2515"/>
                  </a:lnTo>
                  <a:lnTo>
                    <a:pt x="542" y="2486"/>
                  </a:lnTo>
                  <a:lnTo>
                    <a:pt x="539" y="2456"/>
                  </a:lnTo>
                  <a:lnTo>
                    <a:pt x="535" y="2456"/>
                  </a:lnTo>
                  <a:lnTo>
                    <a:pt x="532" y="2486"/>
                  </a:lnTo>
                  <a:lnTo>
                    <a:pt x="523" y="2515"/>
                  </a:lnTo>
                  <a:lnTo>
                    <a:pt x="509" y="2539"/>
                  </a:lnTo>
                  <a:lnTo>
                    <a:pt x="492" y="2561"/>
                  </a:lnTo>
                  <a:lnTo>
                    <a:pt x="469" y="2579"/>
                  </a:lnTo>
                  <a:lnTo>
                    <a:pt x="444" y="2593"/>
                  </a:lnTo>
                  <a:lnTo>
                    <a:pt x="416" y="2602"/>
                  </a:lnTo>
                  <a:lnTo>
                    <a:pt x="386" y="2605"/>
                  </a:lnTo>
                  <a:lnTo>
                    <a:pt x="357" y="2602"/>
                  </a:lnTo>
                  <a:lnTo>
                    <a:pt x="328" y="2593"/>
                  </a:lnTo>
                  <a:lnTo>
                    <a:pt x="304" y="2579"/>
                  </a:lnTo>
                  <a:lnTo>
                    <a:pt x="281" y="2561"/>
                  </a:lnTo>
                  <a:lnTo>
                    <a:pt x="263" y="2539"/>
                  </a:lnTo>
                  <a:lnTo>
                    <a:pt x="250" y="2515"/>
                  </a:lnTo>
                  <a:lnTo>
                    <a:pt x="241" y="2486"/>
                  </a:lnTo>
                  <a:lnTo>
                    <a:pt x="238" y="2456"/>
                  </a:lnTo>
                  <a:lnTo>
                    <a:pt x="238" y="1507"/>
                  </a:lnTo>
                  <a:lnTo>
                    <a:pt x="218" y="1520"/>
                  </a:lnTo>
                  <a:lnTo>
                    <a:pt x="197" y="1530"/>
                  </a:lnTo>
                  <a:lnTo>
                    <a:pt x="173" y="1536"/>
                  </a:lnTo>
                  <a:lnTo>
                    <a:pt x="148" y="1538"/>
                  </a:lnTo>
                  <a:lnTo>
                    <a:pt x="119" y="1535"/>
                  </a:lnTo>
                  <a:lnTo>
                    <a:pt x="91" y="1526"/>
                  </a:lnTo>
                  <a:lnTo>
                    <a:pt x="66" y="1512"/>
                  </a:lnTo>
                  <a:lnTo>
                    <a:pt x="43" y="1495"/>
                  </a:lnTo>
                  <a:lnTo>
                    <a:pt x="25" y="1472"/>
                  </a:lnTo>
                  <a:lnTo>
                    <a:pt x="12" y="1447"/>
                  </a:lnTo>
                  <a:lnTo>
                    <a:pt x="3" y="1419"/>
                  </a:lnTo>
                  <a:lnTo>
                    <a:pt x="0" y="138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2"/>
                  </a:lnTo>
                  <a:lnTo>
                    <a:pt x="25" y="67"/>
                  </a:lnTo>
                  <a:lnTo>
                    <a:pt x="42" y="46"/>
                  </a:lnTo>
                  <a:lnTo>
                    <a:pt x="64" y="27"/>
                  </a:lnTo>
                  <a:lnTo>
                    <a:pt x="89" y="13"/>
                  </a:lnTo>
                  <a:lnTo>
                    <a:pt x="116" y="5"/>
                  </a:lnTo>
                  <a:lnTo>
                    <a:pt x="145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414"/>
            <p:cNvSpPr/>
            <p:nvPr/>
          </p:nvSpPr>
          <p:spPr bwMode="auto">
            <a:xfrm>
              <a:off x="9232901" y="5059363"/>
              <a:ext cx="74613" cy="82550"/>
            </a:xfrm>
            <a:custGeom>
              <a:avLst/>
              <a:gdLst>
                <a:gd name="T0" fmla="*/ 314 w 565"/>
                <a:gd name="T1" fmla="*/ 0 h 629"/>
                <a:gd name="T2" fmla="*/ 358 w 565"/>
                <a:gd name="T3" fmla="*/ 3 h 629"/>
                <a:gd name="T4" fmla="*/ 400 w 565"/>
                <a:gd name="T5" fmla="*/ 12 h 629"/>
                <a:gd name="T6" fmla="*/ 439 w 565"/>
                <a:gd name="T7" fmla="*/ 25 h 629"/>
                <a:gd name="T8" fmla="*/ 474 w 565"/>
                <a:gd name="T9" fmla="*/ 44 h 629"/>
                <a:gd name="T10" fmla="*/ 508 w 565"/>
                <a:gd name="T11" fmla="*/ 67 h 629"/>
                <a:gd name="T12" fmla="*/ 538 w 565"/>
                <a:gd name="T13" fmla="*/ 94 h 629"/>
                <a:gd name="T14" fmla="*/ 565 w 565"/>
                <a:gd name="T15" fmla="*/ 125 h 629"/>
                <a:gd name="T16" fmla="*/ 545 w 565"/>
                <a:gd name="T17" fmla="*/ 165 h 629"/>
                <a:gd name="T18" fmla="*/ 528 w 565"/>
                <a:gd name="T19" fmla="*/ 206 h 629"/>
                <a:gd name="T20" fmla="*/ 516 w 565"/>
                <a:gd name="T21" fmla="*/ 250 h 629"/>
                <a:gd name="T22" fmla="*/ 509 w 565"/>
                <a:gd name="T23" fmla="*/ 296 h 629"/>
                <a:gd name="T24" fmla="*/ 507 w 565"/>
                <a:gd name="T25" fmla="*/ 342 h 629"/>
                <a:gd name="T26" fmla="*/ 509 w 565"/>
                <a:gd name="T27" fmla="*/ 391 h 629"/>
                <a:gd name="T28" fmla="*/ 518 w 565"/>
                <a:gd name="T29" fmla="*/ 437 h 629"/>
                <a:gd name="T30" fmla="*/ 530 w 565"/>
                <a:gd name="T31" fmla="*/ 483 h 629"/>
                <a:gd name="T32" fmla="*/ 548 w 565"/>
                <a:gd name="T33" fmla="*/ 525 h 629"/>
                <a:gd name="T34" fmla="*/ 518 w 565"/>
                <a:gd name="T35" fmla="*/ 555 h 629"/>
                <a:gd name="T36" fmla="*/ 483 w 565"/>
                <a:gd name="T37" fmla="*/ 581 h 629"/>
                <a:gd name="T38" fmla="*/ 445 w 565"/>
                <a:gd name="T39" fmla="*/ 601 h 629"/>
                <a:gd name="T40" fmla="*/ 404 w 565"/>
                <a:gd name="T41" fmla="*/ 616 h 629"/>
                <a:gd name="T42" fmla="*/ 361 w 565"/>
                <a:gd name="T43" fmla="*/ 626 h 629"/>
                <a:gd name="T44" fmla="*/ 314 w 565"/>
                <a:gd name="T45" fmla="*/ 629 h 629"/>
                <a:gd name="T46" fmla="*/ 272 w 565"/>
                <a:gd name="T47" fmla="*/ 627 h 629"/>
                <a:gd name="T48" fmla="*/ 231 w 565"/>
                <a:gd name="T49" fmla="*/ 619 h 629"/>
                <a:gd name="T50" fmla="*/ 192 w 565"/>
                <a:gd name="T51" fmla="*/ 605 h 629"/>
                <a:gd name="T52" fmla="*/ 156 w 565"/>
                <a:gd name="T53" fmla="*/ 587 h 629"/>
                <a:gd name="T54" fmla="*/ 122 w 565"/>
                <a:gd name="T55" fmla="*/ 565 h 629"/>
                <a:gd name="T56" fmla="*/ 92 w 565"/>
                <a:gd name="T57" fmla="*/ 538 h 629"/>
                <a:gd name="T58" fmla="*/ 66 w 565"/>
                <a:gd name="T59" fmla="*/ 507 h 629"/>
                <a:gd name="T60" fmla="*/ 43 w 565"/>
                <a:gd name="T61" fmla="*/ 474 h 629"/>
                <a:gd name="T62" fmla="*/ 25 w 565"/>
                <a:gd name="T63" fmla="*/ 437 h 629"/>
                <a:gd name="T64" fmla="*/ 11 w 565"/>
                <a:gd name="T65" fmla="*/ 398 h 629"/>
                <a:gd name="T66" fmla="*/ 2 w 565"/>
                <a:gd name="T67" fmla="*/ 357 h 629"/>
                <a:gd name="T68" fmla="*/ 0 w 565"/>
                <a:gd name="T69" fmla="*/ 315 h 629"/>
                <a:gd name="T70" fmla="*/ 3 w 565"/>
                <a:gd name="T71" fmla="*/ 269 h 629"/>
                <a:gd name="T72" fmla="*/ 13 w 565"/>
                <a:gd name="T73" fmla="*/ 223 h 629"/>
                <a:gd name="T74" fmla="*/ 29 w 565"/>
                <a:gd name="T75" fmla="*/ 182 h 629"/>
                <a:gd name="T76" fmla="*/ 51 w 565"/>
                <a:gd name="T77" fmla="*/ 143 h 629"/>
                <a:gd name="T78" fmla="*/ 77 w 565"/>
                <a:gd name="T79" fmla="*/ 108 h 629"/>
                <a:gd name="T80" fmla="*/ 108 w 565"/>
                <a:gd name="T81" fmla="*/ 76 h 629"/>
                <a:gd name="T82" fmla="*/ 144 w 565"/>
                <a:gd name="T83" fmla="*/ 51 h 629"/>
                <a:gd name="T84" fmla="*/ 183 w 565"/>
                <a:gd name="T85" fmla="*/ 29 h 629"/>
                <a:gd name="T86" fmla="*/ 224 w 565"/>
                <a:gd name="T87" fmla="*/ 13 h 629"/>
                <a:gd name="T88" fmla="*/ 268 w 565"/>
                <a:gd name="T89" fmla="*/ 3 h 629"/>
                <a:gd name="T90" fmla="*/ 314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314" y="0"/>
                  </a:moveTo>
                  <a:lnTo>
                    <a:pt x="358" y="3"/>
                  </a:lnTo>
                  <a:lnTo>
                    <a:pt x="400" y="12"/>
                  </a:lnTo>
                  <a:lnTo>
                    <a:pt x="439" y="25"/>
                  </a:lnTo>
                  <a:lnTo>
                    <a:pt x="474" y="44"/>
                  </a:lnTo>
                  <a:lnTo>
                    <a:pt x="508" y="67"/>
                  </a:lnTo>
                  <a:lnTo>
                    <a:pt x="538" y="94"/>
                  </a:lnTo>
                  <a:lnTo>
                    <a:pt x="565" y="125"/>
                  </a:lnTo>
                  <a:lnTo>
                    <a:pt x="545" y="165"/>
                  </a:lnTo>
                  <a:lnTo>
                    <a:pt x="528" y="206"/>
                  </a:lnTo>
                  <a:lnTo>
                    <a:pt x="516" y="250"/>
                  </a:lnTo>
                  <a:lnTo>
                    <a:pt x="509" y="296"/>
                  </a:lnTo>
                  <a:lnTo>
                    <a:pt x="507" y="342"/>
                  </a:lnTo>
                  <a:lnTo>
                    <a:pt x="509" y="391"/>
                  </a:lnTo>
                  <a:lnTo>
                    <a:pt x="518" y="437"/>
                  </a:lnTo>
                  <a:lnTo>
                    <a:pt x="530" y="483"/>
                  </a:lnTo>
                  <a:lnTo>
                    <a:pt x="548" y="525"/>
                  </a:lnTo>
                  <a:lnTo>
                    <a:pt x="518" y="555"/>
                  </a:lnTo>
                  <a:lnTo>
                    <a:pt x="483" y="581"/>
                  </a:lnTo>
                  <a:lnTo>
                    <a:pt x="445" y="601"/>
                  </a:lnTo>
                  <a:lnTo>
                    <a:pt x="404" y="616"/>
                  </a:lnTo>
                  <a:lnTo>
                    <a:pt x="361" y="626"/>
                  </a:lnTo>
                  <a:lnTo>
                    <a:pt x="314" y="629"/>
                  </a:lnTo>
                  <a:lnTo>
                    <a:pt x="272" y="627"/>
                  </a:lnTo>
                  <a:lnTo>
                    <a:pt x="231" y="619"/>
                  </a:lnTo>
                  <a:lnTo>
                    <a:pt x="192" y="605"/>
                  </a:lnTo>
                  <a:lnTo>
                    <a:pt x="156" y="587"/>
                  </a:lnTo>
                  <a:lnTo>
                    <a:pt x="122" y="565"/>
                  </a:lnTo>
                  <a:lnTo>
                    <a:pt x="92" y="538"/>
                  </a:lnTo>
                  <a:lnTo>
                    <a:pt x="66" y="507"/>
                  </a:lnTo>
                  <a:lnTo>
                    <a:pt x="43" y="474"/>
                  </a:lnTo>
                  <a:lnTo>
                    <a:pt x="25" y="437"/>
                  </a:lnTo>
                  <a:lnTo>
                    <a:pt x="11" y="398"/>
                  </a:lnTo>
                  <a:lnTo>
                    <a:pt x="2" y="357"/>
                  </a:lnTo>
                  <a:lnTo>
                    <a:pt x="0" y="315"/>
                  </a:lnTo>
                  <a:lnTo>
                    <a:pt x="3" y="269"/>
                  </a:lnTo>
                  <a:lnTo>
                    <a:pt x="13" y="223"/>
                  </a:lnTo>
                  <a:lnTo>
                    <a:pt x="29" y="182"/>
                  </a:lnTo>
                  <a:lnTo>
                    <a:pt x="51" y="143"/>
                  </a:lnTo>
                  <a:lnTo>
                    <a:pt x="77" y="108"/>
                  </a:lnTo>
                  <a:lnTo>
                    <a:pt x="108" y="76"/>
                  </a:lnTo>
                  <a:lnTo>
                    <a:pt x="144" y="51"/>
                  </a:lnTo>
                  <a:lnTo>
                    <a:pt x="183" y="29"/>
                  </a:lnTo>
                  <a:lnTo>
                    <a:pt x="224" y="13"/>
                  </a:lnTo>
                  <a:lnTo>
                    <a:pt x="268" y="3"/>
                  </a:lnTo>
                  <a:lnTo>
                    <a:pt x="3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15"/>
            <p:cNvSpPr/>
            <p:nvPr/>
          </p:nvSpPr>
          <p:spPr bwMode="auto">
            <a:xfrm>
              <a:off x="9209088" y="5148263"/>
              <a:ext cx="96838" cy="317500"/>
            </a:xfrm>
            <a:custGeom>
              <a:avLst/>
              <a:gdLst>
                <a:gd name="T0" fmla="*/ 373 w 729"/>
                <a:gd name="T1" fmla="*/ 0 h 2394"/>
                <a:gd name="T2" fmla="*/ 510 w 729"/>
                <a:gd name="T3" fmla="*/ 0 h 2394"/>
                <a:gd name="T4" fmla="*/ 600 w 729"/>
                <a:gd name="T5" fmla="*/ 0 h 2394"/>
                <a:gd name="T6" fmla="*/ 550 w 729"/>
                <a:gd name="T7" fmla="*/ 46 h 2394"/>
                <a:gd name="T8" fmla="*/ 513 w 729"/>
                <a:gd name="T9" fmla="*/ 105 h 2394"/>
                <a:gd name="T10" fmla="*/ 494 w 729"/>
                <a:gd name="T11" fmla="*/ 172 h 2394"/>
                <a:gd name="T12" fmla="*/ 490 w 729"/>
                <a:gd name="T13" fmla="*/ 1448 h 2394"/>
                <a:gd name="T14" fmla="*/ 502 w 729"/>
                <a:gd name="T15" fmla="*/ 1526 h 2394"/>
                <a:gd name="T16" fmla="*/ 536 w 729"/>
                <a:gd name="T17" fmla="*/ 1594 h 2394"/>
                <a:gd name="T18" fmla="*/ 588 w 729"/>
                <a:gd name="T19" fmla="*/ 1648 h 2394"/>
                <a:gd name="T20" fmla="*/ 652 w 729"/>
                <a:gd name="T21" fmla="*/ 1685 h 2394"/>
                <a:gd name="T22" fmla="*/ 729 w 729"/>
                <a:gd name="T23" fmla="*/ 1702 h 2394"/>
                <a:gd name="T24" fmla="*/ 708 w 729"/>
                <a:gd name="T25" fmla="*/ 2370 h 2394"/>
                <a:gd name="T26" fmla="*/ 659 w 729"/>
                <a:gd name="T27" fmla="*/ 2392 h 2394"/>
                <a:gd name="T28" fmla="*/ 604 w 729"/>
                <a:gd name="T29" fmla="*/ 2392 h 2394"/>
                <a:gd name="T30" fmla="*/ 555 w 729"/>
                <a:gd name="T31" fmla="*/ 2372 h 2394"/>
                <a:gd name="T32" fmla="*/ 518 w 729"/>
                <a:gd name="T33" fmla="*/ 2335 h 2394"/>
                <a:gd name="T34" fmla="*/ 498 w 729"/>
                <a:gd name="T35" fmla="*/ 2285 h 2394"/>
                <a:gd name="T36" fmla="*/ 491 w 729"/>
                <a:gd name="T37" fmla="*/ 2258 h 2394"/>
                <a:gd name="T38" fmla="*/ 481 w 729"/>
                <a:gd name="T39" fmla="*/ 2311 h 2394"/>
                <a:gd name="T40" fmla="*/ 451 w 729"/>
                <a:gd name="T41" fmla="*/ 2354 h 2394"/>
                <a:gd name="T42" fmla="*/ 408 w 729"/>
                <a:gd name="T43" fmla="*/ 2383 h 2394"/>
                <a:gd name="T44" fmla="*/ 355 w 729"/>
                <a:gd name="T45" fmla="*/ 2394 h 2394"/>
                <a:gd name="T46" fmla="*/ 301 w 729"/>
                <a:gd name="T47" fmla="*/ 2383 h 2394"/>
                <a:gd name="T48" fmla="*/ 258 w 729"/>
                <a:gd name="T49" fmla="*/ 2354 h 2394"/>
                <a:gd name="T50" fmla="*/ 229 w 729"/>
                <a:gd name="T51" fmla="*/ 2311 h 2394"/>
                <a:gd name="T52" fmla="*/ 218 w 729"/>
                <a:gd name="T53" fmla="*/ 2258 h 2394"/>
                <a:gd name="T54" fmla="*/ 201 w 729"/>
                <a:gd name="T55" fmla="*/ 1397 h 2394"/>
                <a:gd name="T56" fmla="*/ 159 w 729"/>
                <a:gd name="T57" fmla="*/ 1411 h 2394"/>
                <a:gd name="T58" fmla="*/ 109 w 729"/>
                <a:gd name="T59" fmla="*/ 1410 h 2394"/>
                <a:gd name="T60" fmla="*/ 60 w 729"/>
                <a:gd name="T61" fmla="*/ 1390 h 2394"/>
                <a:gd name="T62" fmla="*/ 24 w 729"/>
                <a:gd name="T63" fmla="*/ 1353 h 2394"/>
                <a:gd name="T64" fmla="*/ 3 w 729"/>
                <a:gd name="T65" fmla="*/ 1305 h 2394"/>
                <a:gd name="T66" fmla="*/ 0 w 729"/>
                <a:gd name="T67" fmla="*/ 137 h 2394"/>
                <a:gd name="T68" fmla="*/ 11 w 729"/>
                <a:gd name="T69" fmla="*/ 84 h 2394"/>
                <a:gd name="T70" fmla="*/ 39 w 729"/>
                <a:gd name="T71" fmla="*/ 42 h 2394"/>
                <a:gd name="T72" fmla="*/ 81 w 729"/>
                <a:gd name="T73" fmla="*/ 12 h 2394"/>
                <a:gd name="T74" fmla="*/ 133 w 729"/>
                <a:gd name="T75" fmla="*/ 1 h 2394"/>
                <a:gd name="T76" fmla="*/ 289 w 729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9" h="2394">
                  <a:moveTo>
                    <a:pt x="329" y="0"/>
                  </a:moveTo>
                  <a:lnTo>
                    <a:pt x="373" y="0"/>
                  </a:lnTo>
                  <a:lnTo>
                    <a:pt x="463" y="0"/>
                  </a:lnTo>
                  <a:lnTo>
                    <a:pt x="510" y="0"/>
                  </a:lnTo>
                  <a:lnTo>
                    <a:pt x="556" y="0"/>
                  </a:lnTo>
                  <a:lnTo>
                    <a:pt x="600" y="0"/>
                  </a:lnTo>
                  <a:lnTo>
                    <a:pt x="573" y="21"/>
                  </a:lnTo>
                  <a:lnTo>
                    <a:pt x="550" y="46"/>
                  </a:lnTo>
                  <a:lnTo>
                    <a:pt x="529" y="74"/>
                  </a:lnTo>
                  <a:lnTo>
                    <a:pt x="513" y="105"/>
                  </a:lnTo>
                  <a:lnTo>
                    <a:pt x="501" y="137"/>
                  </a:lnTo>
                  <a:lnTo>
                    <a:pt x="494" y="172"/>
                  </a:lnTo>
                  <a:lnTo>
                    <a:pt x="490" y="208"/>
                  </a:lnTo>
                  <a:lnTo>
                    <a:pt x="490" y="1448"/>
                  </a:lnTo>
                  <a:lnTo>
                    <a:pt x="494" y="1488"/>
                  </a:lnTo>
                  <a:lnTo>
                    <a:pt x="502" y="1526"/>
                  </a:lnTo>
                  <a:lnTo>
                    <a:pt x="516" y="1562"/>
                  </a:lnTo>
                  <a:lnTo>
                    <a:pt x="536" y="1594"/>
                  </a:lnTo>
                  <a:lnTo>
                    <a:pt x="559" y="1622"/>
                  </a:lnTo>
                  <a:lnTo>
                    <a:pt x="588" y="1648"/>
                  </a:lnTo>
                  <a:lnTo>
                    <a:pt x="619" y="1668"/>
                  </a:lnTo>
                  <a:lnTo>
                    <a:pt x="652" y="1685"/>
                  </a:lnTo>
                  <a:lnTo>
                    <a:pt x="690" y="1697"/>
                  </a:lnTo>
                  <a:lnTo>
                    <a:pt x="729" y="1702"/>
                  </a:lnTo>
                  <a:lnTo>
                    <a:pt x="729" y="2354"/>
                  </a:lnTo>
                  <a:lnTo>
                    <a:pt x="708" y="2370"/>
                  </a:lnTo>
                  <a:lnTo>
                    <a:pt x="685" y="2383"/>
                  </a:lnTo>
                  <a:lnTo>
                    <a:pt x="659" y="2392"/>
                  </a:lnTo>
                  <a:lnTo>
                    <a:pt x="632" y="2394"/>
                  </a:lnTo>
                  <a:lnTo>
                    <a:pt x="604" y="2392"/>
                  </a:lnTo>
                  <a:lnTo>
                    <a:pt x="579" y="2383"/>
                  </a:lnTo>
                  <a:lnTo>
                    <a:pt x="555" y="2372"/>
                  </a:lnTo>
                  <a:lnTo>
                    <a:pt x="535" y="2354"/>
                  </a:lnTo>
                  <a:lnTo>
                    <a:pt x="518" y="2335"/>
                  </a:lnTo>
                  <a:lnTo>
                    <a:pt x="505" y="2311"/>
                  </a:lnTo>
                  <a:lnTo>
                    <a:pt x="498" y="2285"/>
                  </a:lnTo>
                  <a:lnTo>
                    <a:pt x="495" y="2258"/>
                  </a:lnTo>
                  <a:lnTo>
                    <a:pt x="491" y="2258"/>
                  </a:lnTo>
                  <a:lnTo>
                    <a:pt x="488" y="2285"/>
                  </a:lnTo>
                  <a:lnTo>
                    <a:pt x="481" y="2311"/>
                  </a:lnTo>
                  <a:lnTo>
                    <a:pt x="469" y="2335"/>
                  </a:lnTo>
                  <a:lnTo>
                    <a:pt x="451" y="2354"/>
                  </a:lnTo>
                  <a:lnTo>
                    <a:pt x="431" y="2372"/>
                  </a:lnTo>
                  <a:lnTo>
                    <a:pt x="408" y="2383"/>
                  </a:lnTo>
                  <a:lnTo>
                    <a:pt x="382" y="2392"/>
                  </a:lnTo>
                  <a:lnTo>
                    <a:pt x="355" y="2394"/>
                  </a:lnTo>
                  <a:lnTo>
                    <a:pt x="327" y="2392"/>
                  </a:lnTo>
                  <a:lnTo>
                    <a:pt x="301" y="2383"/>
                  </a:lnTo>
                  <a:lnTo>
                    <a:pt x="279" y="2372"/>
                  </a:lnTo>
                  <a:lnTo>
                    <a:pt x="258" y="2354"/>
                  </a:lnTo>
                  <a:lnTo>
                    <a:pt x="242" y="2335"/>
                  </a:lnTo>
                  <a:lnTo>
                    <a:pt x="229" y="2311"/>
                  </a:lnTo>
                  <a:lnTo>
                    <a:pt x="221" y="2285"/>
                  </a:lnTo>
                  <a:lnTo>
                    <a:pt x="218" y="2258"/>
                  </a:lnTo>
                  <a:lnTo>
                    <a:pt x="218" y="1386"/>
                  </a:lnTo>
                  <a:lnTo>
                    <a:pt x="201" y="1397"/>
                  </a:lnTo>
                  <a:lnTo>
                    <a:pt x="180" y="1406"/>
                  </a:lnTo>
                  <a:lnTo>
                    <a:pt x="159" y="1411"/>
                  </a:lnTo>
                  <a:lnTo>
                    <a:pt x="137" y="1414"/>
                  </a:lnTo>
                  <a:lnTo>
                    <a:pt x="109" y="1410"/>
                  </a:lnTo>
                  <a:lnTo>
                    <a:pt x="83" y="1403"/>
                  </a:lnTo>
                  <a:lnTo>
                    <a:pt x="60" y="1390"/>
                  </a:lnTo>
                  <a:lnTo>
                    <a:pt x="40" y="1374"/>
                  </a:lnTo>
                  <a:lnTo>
                    <a:pt x="24" y="1353"/>
                  </a:lnTo>
                  <a:lnTo>
                    <a:pt x="11" y="1330"/>
                  </a:lnTo>
                  <a:lnTo>
                    <a:pt x="3" y="1305"/>
                  </a:lnTo>
                  <a:lnTo>
                    <a:pt x="0" y="1276"/>
                  </a:lnTo>
                  <a:lnTo>
                    <a:pt x="0" y="137"/>
                  </a:lnTo>
                  <a:lnTo>
                    <a:pt x="2" y="110"/>
                  </a:lnTo>
                  <a:lnTo>
                    <a:pt x="11" y="84"/>
                  </a:lnTo>
                  <a:lnTo>
                    <a:pt x="23" y="6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81" y="12"/>
                  </a:lnTo>
                  <a:lnTo>
                    <a:pt x="106" y="4"/>
                  </a:lnTo>
                  <a:lnTo>
                    <a:pt x="133" y="1"/>
                  </a:lnTo>
                  <a:lnTo>
                    <a:pt x="133" y="0"/>
                  </a:lnTo>
                  <a:lnTo>
                    <a:pt x="289" y="0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16"/>
            <p:cNvSpPr/>
            <p:nvPr/>
          </p:nvSpPr>
          <p:spPr bwMode="auto">
            <a:xfrm>
              <a:off x="9410701" y="5059363"/>
              <a:ext cx="74613" cy="82550"/>
            </a:xfrm>
            <a:custGeom>
              <a:avLst/>
              <a:gdLst>
                <a:gd name="T0" fmla="*/ 249 w 565"/>
                <a:gd name="T1" fmla="*/ 0 h 629"/>
                <a:gd name="T2" fmla="*/ 297 w 565"/>
                <a:gd name="T3" fmla="*/ 3 h 629"/>
                <a:gd name="T4" fmla="*/ 341 w 565"/>
                <a:gd name="T5" fmla="*/ 13 h 629"/>
                <a:gd name="T6" fmla="*/ 382 w 565"/>
                <a:gd name="T7" fmla="*/ 29 h 629"/>
                <a:gd name="T8" fmla="*/ 421 w 565"/>
                <a:gd name="T9" fmla="*/ 51 h 629"/>
                <a:gd name="T10" fmla="*/ 457 w 565"/>
                <a:gd name="T11" fmla="*/ 76 h 629"/>
                <a:gd name="T12" fmla="*/ 488 w 565"/>
                <a:gd name="T13" fmla="*/ 108 h 629"/>
                <a:gd name="T14" fmla="*/ 514 w 565"/>
                <a:gd name="T15" fmla="*/ 143 h 629"/>
                <a:gd name="T16" fmla="*/ 535 w 565"/>
                <a:gd name="T17" fmla="*/ 182 h 629"/>
                <a:gd name="T18" fmla="*/ 552 w 565"/>
                <a:gd name="T19" fmla="*/ 223 h 629"/>
                <a:gd name="T20" fmla="*/ 561 w 565"/>
                <a:gd name="T21" fmla="*/ 269 h 629"/>
                <a:gd name="T22" fmla="*/ 565 w 565"/>
                <a:gd name="T23" fmla="*/ 315 h 629"/>
                <a:gd name="T24" fmla="*/ 562 w 565"/>
                <a:gd name="T25" fmla="*/ 357 h 629"/>
                <a:gd name="T26" fmla="*/ 554 w 565"/>
                <a:gd name="T27" fmla="*/ 398 h 629"/>
                <a:gd name="T28" fmla="*/ 540 w 565"/>
                <a:gd name="T29" fmla="*/ 437 h 629"/>
                <a:gd name="T30" fmla="*/ 521 w 565"/>
                <a:gd name="T31" fmla="*/ 474 h 629"/>
                <a:gd name="T32" fmla="*/ 499 w 565"/>
                <a:gd name="T33" fmla="*/ 507 h 629"/>
                <a:gd name="T34" fmla="*/ 473 w 565"/>
                <a:gd name="T35" fmla="*/ 538 h 629"/>
                <a:gd name="T36" fmla="*/ 443 w 565"/>
                <a:gd name="T37" fmla="*/ 565 h 629"/>
                <a:gd name="T38" fmla="*/ 409 w 565"/>
                <a:gd name="T39" fmla="*/ 587 h 629"/>
                <a:gd name="T40" fmla="*/ 372 w 565"/>
                <a:gd name="T41" fmla="*/ 605 h 629"/>
                <a:gd name="T42" fmla="*/ 333 w 565"/>
                <a:gd name="T43" fmla="*/ 619 h 629"/>
                <a:gd name="T44" fmla="*/ 292 w 565"/>
                <a:gd name="T45" fmla="*/ 627 h 629"/>
                <a:gd name="T46" fmla="*/ 249 w 565"/>
                <a:gd name="T47" fmla="*/ 629 h 629"/>
                <a:gd name="T48" fmla="*/ 204 w 565"/>
                <a:gd name="T49" fmla="*/ 626 h 629"/>
                <a:gd name="T50" fmla="*/ 161 w 565"/>
                <a:gd name="T51" fmla="*/ 616 h 629"/>
                <a:gd name="T52" fmla="*/ 120 w 565"/>
                <a:gd name="T53" fmla="*/ 601 h 629"/>
                <a:gd name="T54" fmla="*/ 82 w 565"/>
                <a:gd name="T55" fmla="*/ 581 h 629"/>
                <a:gd name="T56" fmla="*/ 47 w 565"/>
                <a:gd name="T57" fmla="*/ 555 h 629"/>
                <a:gd name="T58" fmla="*/ 17 w 565"/>
                <a:gd name="T59" fmla="*/ 526 h 629"/>
                <a:gd name="T60" fmla="*/ 34 w 565"/>
                <a:gd name="T61" fmla="*/ 483 h 629"/>
                <a:gd name="T62" fmla="*/ 47 w 565"/>
                <a:gd name="T63" fmla="*/ 438 h 629"/>
                <a:gd name="T64" fmla="*/ 56 w 565"/>
                <a:gd name="T65" fmla="*/ 391 h 629"/>
                <a:gd name="T66" fmla="*/ 59 w 565"/>
                <a:gd name="T67" fmla="*/ 342 h 629"/>
                <a:gd name="T68" fmla="*/ 56 w 565"/>
                <a:gd name="T69" fmla="*/ 296 h 629"/>
                <a:gd name="T70" fmla="*/ 48 w 565"/>
                <a:gd name="T71" fmla="*/ 250 h 629"/>
                <a:gd name="T72" fmla="*/ 36 w 565"/>
                <a:gd name="T73" fmla="*/ 206 h 629"/>
                <a:gd name="T74" fmla="*/ 20 w 565"/>
                <a:gd name="T75" fmla="*/ 164 h 629"/>
                <a:gd name="T76" fmla="*/ 0 w 565"/>
                <a:gd name="T77" fmla="*/ 124 h 629"/>
                <a:gd name="T78" fmla="*/ 27 w 565"/>
                <a:gd name="T79" fmla="*/ 94 h 629"/>
                <a:gd name="T80" fmla="*/ 57 w 565"/>
                <a:gd name="T81" fmla="*/ 67 h 629"/>
                <a:gd name="T82" fmla="*/ 90 w 565"/>
                <a:gd name="T83" fmla="*/ 44 h 629"/>
                <a:gd name="T84" fmla="*/ 126 w 565"/>
                <a:gd name="T85" fmla="*/ 25 h 629"/>
                <a:gd name="T86" fmla="*/ 165 w 565"/>
                <a:gd name="T87" fmla="*/ 12 h 629"/>
                <a:gd name="T88" fmla="*/ 207 w 565"/>
                <a:gd name="T89" fmla="*/ 3 h 629"/>
                <a:gd name="T90" fmla="*/ 249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249" y="0"/>
                  </a:moveTo>
                  <a:lnTo>
                    <a:pt x="297" y="3"/>
                  </a:lnTo>
                  <a:lnTo>
                    <a:pt x="341" y="13"/>
                  </a:lnTo>
                  <a:lnTo>
                    <a:pt x="382" y="29"/>
                  </a:lnTo>
                  <a:lnTo>
                    <a:pt x="421" y="51"/>
                  </a:lnTo>
                  <a:lnTo>
                    <a:pt x="457" y="76"/>
                  </a:lnTo>
                  <a:lnTo>
                    <a:pt x="488" y="108"/>
                  </a:lnTo>
                  <a:lnTo>
                    <a:pt x="514" y="143"/>
                  </a:lnTo>
                  <a:lnTo>
                    <a:pt x="535" y="182"/>
                  </a:lnTo>
                  <a:lnTo>
                    <a:pt x="552" y="223"/>
                  </a:lnTo>
                  <a:lnTo>
                    <a:pt x="561" y="269"/>
                  </a:lnTo>
                  <a:lnTo>
                    <a:pt x="565" y="315"/>
                  </a:lnTo>
                  <a:lnTo>
                    <a:pt x="562" y="357"/>
                  </a:lnTo>
                  <a:lnTo>
                    <a:pt x="554" y="398"/>
                  </a:lnTo>
                  <a:lnTo>
                    <a:pt x="540" y="437"/>
                  </a:lnTo>
                  <a:lnTo>
                    <a:pt x="521" y="474"/>
                  </a:lnTo>
                  <a:lnTo>
                    <a:pt x="499" y="507"/>
                  </a:lnTo>
                  <a:lnTo>
                    <a:pt x="473" y="538"/>
                  </a:lnTo>
                  <a:lnTo>
                    <a:pt x="443" y="565"/>
                  </a:lnTo>
                  <a:lnTo>
                    <a:pt x="409" y="587"/>
                  </a:lnTo>
                  <a:lnTo>
                    <a:pt x="372" y="605"/>
                  </a:lnTo>
                  <a:lnTo>
                    <a:pt x="333" y="619"/>
                  </a:lnTo>
                  <a:lnTo>
                    <a:pt x="292" y="627"/>
                  </a:lnTo>
                  <a:lnTo>
                    <a:pt x="249" y="629"/>
                  </a:lnTo>
                  <a:lnTo>
                    <a:pt x="204" y="626"/>
                  </a:lnTo>
                  <a:lnTo>
                    <a:pt x="161" y="616"/>
                  </a:lnTo>
                  <a:lnTo>
                    <a:pt x="120" y="601"/>
                  </a:lnTo>
                  <a:lnTo>
                    <a:pt x="82" y="581"/>
                  </a:lnTo>
                  <a:lnTo>
                    <a:pt x="47" y="555"/>
                  </a:lnTo>
                  <a:lnTo>
                    <a:pt x="17" y="526"/>
                  </a:lnTo>
                  <a:lnTo>
                    <a:pt x="34" y="483"/>
                  </a:lnTo>
                  <a:lnTo>
                    <a:pt x="47" y="438"/>
                  </a:lnTo>
                  <a:lnTo>
                    <a:pt x="56" y="391"/>
                  </a:lnTo>
                  <a:lnTo>
                    <a:pt x="59" y="342"/>
                  </a:lnTo>
                  <a:lnTo>
                    <a:pt x="56" y="296"/>
                  </a:lnTo>
                  <a:lnTo>
                    <a:pt x="48" y="250"/>
                  </a:lnTo>
                  <a:lnTo>
                    <a:pt x="36" y="206"/>
                  </a:lnTo>
                  <a:lnTo>
                    <a:pt x="20" y="164"/>
                  </a:lnTo>
                  <a:lnTo>
                    <a:pt x="0" y="124"/>
                  </a:lnTo>
                  <a:lnTo>
                    <a:pt x="27" y="94"/>
                  </a:lnTo>
                  <a:lnTo>
                    <a:pt x="57" y="67"/>
                  </a:lnTo>
                  <a:lnTo>
                    <a:pt x="90" y="44"/>
                  </a:lnTo>
                  <a:lnTo>
                    <a:pt x="126" y="25"/>
                  </a:lnTo>
                  <a:lnTo>
                    <a:pt x="165" y="12"/>
                  </a:lnTo>
                  <a:lnTo>
                    <a:pt x="207" y="3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17"/>
            <p:cNvSpPr/>
            <p:nvPr/>
          </p:nvSpPr>
          <p:spPr bwMode="auto">
            <a:xfrm>
              <a:off x="9412288" y="5148263"/>
              <a:ext cx="96838" cy="317500"/>
            </a:xfrm>
            <a:custGeom>
              <a:avLst/>
              <a:gdLst>
                <a:gd name="T0" fmla="*/ 510 w 728"/>
                <a:gd name="T1" fmla="*/ 0 h 2394"/>
                <a:gd name="T2" fmla="*/ 579 w 728"/>
                <a:gd name="T3" fmla="*/ 0 h 2394"/>
                <a:gd name="T4" fmla="*/ 594 w 728"/>
                <a:gd name="T5" fmla="*/ 0 h 2394"/>
                <a:gd name="T6" fmla="*/ 621 w 728"/>
                <a:gd name="T7" fmla="*/ 4 h 2394"/>
                <a:gd name="T8" fmla="*/ 669 w 728"/>
                <a:gd name="T9" fmla="*/ 25 h 2394"/>
                <a:gd name="T10" fmla="*/ 705 w 728"/>
                <a:gd name="T11" fmla="*/ 61 h 2394"/>
                <a:gd name="T12" fmla="*/ 725 w 728"/>
                <a:gd name="T13" fmla="*/ 110 h 2394"/>
                <a:gd name="T14" fmla="*/ 728 w 728"/>
                <a:gd name="T15" fmla="*/ 1276 h 2394"/>
                <a:gd name="T16" fmla="*/ 717 w 728"/>
                <a:gd name="T17" fmla="*/ 1330 h 2394"/>
                <a:gd name="T18" fmla="*/ 688 w 728"/>
                <a:gd name="T19" fmla="*/ 1374 h 2394"/>
                <a:gd name="T20" fmla="*/ 645 w 728"/>
                <a:gd name="T21" fmla="*/ 1403 h 2394"/>
                <a:gd name="T22" fmla="*/ 592 w 728"/>
                <a:gd name="T23" fmla="*/ 1414 h 2394"/>
                <a:gd name="T24" fmla="*/ 547 w 728"/>
                <a:gd name="T25" fmla="*/ 1406 h 2394"/>
                <a:gd name="T26" fmla="*/ 509 w 728"/>
                <a:gd name="T27" fmla="*/ 1386 h 2394"/>
                <a:gd name="T28" fmla="*/ 506 w 728"/>
                <a:gd name="T29" fmla="*/ 2285 h 2394"/>
                <a:gd name="T30" fmla="*/ 486 w 728"/>
                <a:gd name="T31" fmla="*/ 2335 h 2394"/>
                <a:gd name="T32" fmla="*/ 449 w 728"/>
                <a:gd name="T33" fmla="*/ 2372 h 2394"/>
                <a:gd name="T34" fmla="*/ 401 w 728"/>
                <a:gd name="T35" fmla="*/ 2392 h 2394"/>
                <a:gd name="T36" fmla="*/ 345 w 728"/>
                <a:gd name="T37" fmla="*/ 2392 h 2394"/>
                <a:gd name="T38" fmla="*/ 297 w 728"/>
                <a:gd name="T39" fmla="*/ 2372 h 2394"/>
                <a:gd name="T40" fmla="*/ 260 w 728"/>
                <a:gd name="T41" fmla="*/ 2335 h 2394"/>
                <a:gd name="T42" fmla="*/ 240 w 728"/>
                <a:gd name="T43" fmla="*/ 2285 h 2394"/>
                <a:gd name="T44" fmla="*/ 233 w 728"/>
                <a:gd name="T45" fmla="*/ 2258 h 2394"/>
                <a:gd name="T46" fmla="*/ 222 w 728"/>
                <a:gd name="T47" fmla="*/ 2311 h 2394"/>
                <a:gd name="T48" fmla="*/ 192 w 728"/>
                <a:gd name="T49" fmla="*/ 2354 h 2394"/>
                <a:gd name="T50" fmla="*/ 149 w 728"/>
                <a:gd name="T51" fmla="*/ 2383 h 2394"/>
                <a:gd name="T52" fmla="*/ 96 w 728"/>
                <a:gd name="T53" fmla="*/ 2394 h 2394"/>
                <a:gd name="T54" fmla="*/ 43 w 728"/>
                <a:gd name="T55" fmla="*/ 2383 h 2394"/>
                <a:gd name="T56" fmla="*/ 0 w 728"/>
                <a:gd name="T57" fmla="*/ 2354 h 2394"/>
                <a:gd name="T58" fmla="*/ 39 w 728"/>
                <a:gd name="T59" fmla="*/ 1697 h 2394"/>
                <a:gd name="T60" fmla="*/ 109 w 728"/>
                <a:gd name="T61" fmla="*/ 1668 h 2394"/>
                <a:gd name="T62" fmla="*/ 168 w 728"/>
                <a:gd name="T63" fmla="*/ 1622 h 2394"/>
                <a:gd name="T64" fmla="*/ 210 w 728"/>
                <a:gd name="T65" fmla="*/ 1560 h 2394"/>
                <a:gd name="T66" fmla="*/ 234 w 728"/>
                <a:gd name="T67" fmla="*/ 1488 h 2394"/>
                <a:gd name="T68" fmla="*/ 236 w 728"/>
                <a:gd name="T69" fmla="*/ 208 h 2394"/>
                <a:gd name="T70" fmla="*/ 227 w 728"/>
                <a:gd name="T71" fmla="*/ 137 h 2394"/>
                <a:gd name="T72" fmla="*/ 199 w 728"/>
                <a:gd name="T73" fmla="*/ 74 h 2394"/>
                <a:gd name="T74" fmla="*/ 155 w 728"/>
                <a:gd name="T75" fmla="*/ 21 h 2394"/>
                <a:gd name="T76" fmla="*/ 438 w 728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8" h="2394">
                  <a:moveTo>
                    <a:pt x="476" y="0"/>
                  </a:moveTo>
                  <a:lnTo>
                    <a:pt x="510" y="0"/>
                  </a:lnTo>
                  <a:lnTo>
                    <a:pt x="561" y="0"/>
                  </a:lnTo>
                  <a:lnTo>
                    <a:pt x="579" y="0"/>
                  </a:lnTo>
                  <a:lnTo>
                    <a:pt x="591" y="0"/>
                  </a:lnTo>
                  <a:lnTo>
                    <a:pt x="594" y="0"/>
                  </a:lnTo>
                  <a:lnTo>
                    <a:pt x="594" y="1"/>
                  </a:lnTo>
                  <a:lnTo>
                    <a:pt x="621" y="4"/>
                  </a:lnTo>
                  <a:lnTo>
                    <a:pt x="647" y="12"/>
                  </a:lnTo>
                  <a:lnTo>
                    <a:pt x="669" y="25"/>
                  </a:lnTo>
                  <a:lnTo>
                    <a:pt x="689" y="42"/>
                  </a:lnTo>
                  <a:lnTo>
                    <a:pt x="705" y="61"/>
                  </a:lnTo>
                  <a:lnTo>
                    <a:pt x="717" y="84"/>
                  </a:lnTo>
                  <a:lnTo>
                    <a:pt x="725" y="110"/>
                  </a:lnTo>
                  <a:lnTo>
                    <a:pt x="728" y="137"/>
                  </a:lnTo>
                  <a:lnTo>
                    <a:pt x="728" y="1276"/>
                  </a:lnTo>
                  <a:lnTo>
                    <a:pt x="725" y="1305"/>
                  </a:lnTo>
                  <a:lnTo>
                    <a:pt x="717" y="1330"/>
                  </a:lnTo>
                  <a:lnTo>
                    <a:pt x="704" y="1353"/>
                  </a:lnTo>
                  <a:lnTo>
                    <a:pt x="688" y="1374"/>
                  </a:lnTo>
                  <a:lnTo>
                    <a:pt x="667" y="1390"/>
                  </a:lnTo>
                  <a:lnTo>
                    <a:pt x="645" y="1403"/>
                  </a:lnTo>
                  <a:lnTo>
                    <a:pt x="619" y="1410"/>
                  </a:lnTo>
                  <a:lnTo>
                    <a:pt x="592" y="1414"/>
                  </a:lnTo>
                  <a:lnTo>
                    <a:pt x="569" y="1411"/>
                  </a:lnTo>
                  <a:lnTo>
                    <a:pt x="547" y="1406"/>
                  </a:lnTo>
                  <a:lnTo>
                    <a:pt x="527" y="1397"/>
                  </a:lnTo>
                  <a:lnTo>
                    <a:pt x="509" y="1386"/>
                  </a:lnTo>
                  <a:lnTo>
                    <a:pt x="509" y="2258"/>
                  </a:lnTo>
                  <a:lnTo>
                    <a:pt x="506" y="2285"/>
                  </a:lnTo>
                  <a:lnTo>
                    <a:pt x="499" y="2311"/>
                  </a:lnTo>
                  <a:lnTo>
                    <a:pt x="486" y="2335"/>
                  </a:lnTo>
                  <a:lnTo>
                    <a:pt x="470" y="2354"/>
                  </a:lnTo>
                  <a:lnTo>
                    <a:pt x="449" y="2372"/>
                  </a:lnTo>
                  <a:lnTo>
                    <a:pt x="426" y="2383"/>
                  </a:lnTo>
                  <a:lnTo>
                    <a:pt x="401" y="2392"/>
                  </a:lnTo>
                  <a:lnTo>
                    <a:pt x="372" y="2394"/>
                  </a:lnTo>
                  <a:lnTo>
                    <a:pt x="345" y="2392"/>
                  </a:lnTo>
                  <a:lnTo>
                    <a:pt x="320" y="2383"/>
                  </a:lnTo>
                  <a:lnTo>
                    <a:pt x="297" y="2372"/>
                  </a:lnTo>
                  <a:lnTo>
                    <a:pt x="276" y="2354"/>
                  </a:lnTo>
                  <a:lnTo>
                    <a:pt x="260" y="2335"/>
                  </a:lnTo>
                  <a:lnTo>
                    <a:pt x="247" y="2311"/>
                  </a:lnTo>
                  <a:lnTo>
                    <a:pt x="240" y="2285"/>
                  </a:lnTo>
                  <a:lnTo>
                    <a:pt x="236" y="2258"/>
                  </a:lnTo>
                  <a:lnTo>
                    <a:pt x="233" y="2258"/>
                  </a:lnTo>
                  <a:lnTo>
                    <a:pt x="230" y="2285"/>
                  </a:lnTo>
                  <a:lnTo>
                    <a:pt x="222" y="2311"/>
                  </a:lnTo>
                  <a:lnTo>
                    <a:pt x="209" y="2335"/>
                  </a:lnTo>
                  <a:lnTo>
                    <a:pt x="192" y="2354"/>
                  </a:lnTo>
                  <a:lnTo>
                    <a:pt x="173" y="2372"/>
                  </a:lnTo>
                  <a:lnTo>
                    <a:pt x="149" y="2383"/>
                  </a:lnTo>
                  <a:lnTo>
                    <a:pt x="123" y="2392"/>
                  </a:lnTo>
                  <a:lnTo>
                    <a:pt x="96" y="2394"/>
                  </a:lnTo>
                  <a:lnTo>
                    <a:pt x="69" y="2392"/>
                  </a:lnTo>
                  <a:lnTo>
                    <a:pt x="43" y="2383"/>
                  </a:lnTo>
                  <a:lnTo>
                    <a:pt x="19" y="2372"/>
                  </a:lnTo>
                  <a:lnTo>
                    <a:pt x="0" y="2354"/>
                  </a:lnTo>
                  <a:lnTo>
                    <a:pt x="0" y="1702"/>
                  </a:lnTo>
                  <a:lnTo>
                    <a:pt x="39" y="1697"/>
                  </a:lnTo>
                  <a:lnTo>
                    <a:pt x="75" y="1685"/>
                  </a:lnTo>
                  <a:lnTo>
                    <a:pt x="109" y="1668"/>
                  </a:lnTo>
                  <a:lnTo>
                    <a:pt x="140" y="1648"/>
                  </a:lnTo>
                  <a:lnTo>
                    <a:pt x="168" y="1622"/>
                  </a:lnTo>
                  <a:lnTo>
                    <a:pt x="191" y="1593"/>
                  </a:lnTo>
                  <a:lnTo>
                    <a:pt x="210" y="1560"/>
                  </a:lnTo>
                  <a:lnTo>
                    <a:pt x="224" y="1526"/>
                  </a:lnTo>
                  <a:lnTo>
                    <a:pt x="234" y="1488"/>
                  </a:lnTo>
                  <a:lnTo>
                    <a:pt x="236" y="1448"/>
                  </a:lnTo>
                  <a:lnTo>
                    <a:pt x="236" y="208"/>
                  </a:lnTo>
                  <a:lnTo>
                    <a:pt x="234" y="172"/>
                  </a:lnTo>
                  <a:lnTo>
                    <a:pt x="227" y="137"/>
                  </a:lnTo>
                  <a:lnTo>
                    <a:pt x="215" y="105"/>
                  </a:lnTo>
                  <a:lnTo>
                    <a:pt x="199" y="74"/>
                  </a:lnTo>
                  <a:lnTo>
                    <a:pt x="178" y="46"/>
                  </a:lnTo>
                  <a:lnTo>
                    <a:pt x="155" y="21"/>
                  </a:lnTo>
                  <a:lnTo>
                    <a:pt x="128" y="0"/>
                  </a:lnTo>
                  <a:lnTo>
                    <a:pt x="438" y="0"/>
                  </a:lnTo>
                  <a:lnTo>
                    <a:pt x="4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Group 142"/>
          <p:cNvGrpSpPr/>
          <p:nvPr/>
        </p:nvGrpSpPr>
        <p:grpSpPr>
          <a:xfrm>
            <a:off x="3962151" y="4692505"/>
            <a:ext cx="434768" cy="382652"/>
            <a:chOff x="10059988" y="2759075"/>
            <a:chExt cx="463550" cy="407988"/>
          </a:xfrm>
          <a:solidFill>
            <a:schemeClr val="bg1"/>
          </a:solidFill>
        </p:grpSpPr>
        <p:sp>
          <p:nvSpPr>
            <p:cNvPr id="47" name="Freeform 182"/>
            <p:cNvSpPr/>
            <p:nvPr/>
          </p:nvSpPr>
          <p:spPr bwMode="auto">
            <a:xfrm>
              <a:off x="10059988" y="2759075"/>
              <a:ext cx="463550" cy="168275"/>
            </a:xfrm>
            <a:custGeom>
              <a:avLst/>
              <a:gdLst>
                <a:gd name="T0" fmla="*/ 1606 w 3212"/>
                <a:gd name="T1" fmla="*/ 0 h 1164"/>
                <a:gd name="T2" fmla="*/ 1815 w 3212"/>
                <a:gd name="T3" fmla="*/ 5 h 1164"/>
                <a:gd name="T4" fmla="*/ 2016 w 3212"/>
                <a:gd name="T5" fmla="*/ 19 h 1164"/>
                <a:gd name="T6" fmla="*/ 2208 w 3212"/>
                <a:gd name="T7" fmla="*/ 43 h 1164"/>
                <a:gd name="T8" fmla="*/ 2388 w 3212"/>
                <a:gd name="T9" fmla="*/ 74 h 1164"/>
                <a:gd name="T10" fmla="*/ 2554 w 3212"/>
                <a:gd name="T11" fmla="*/ 112 h 1164"/>
                <a:gd name="T12" fmla="*/ 2706 w 3212"/>
                <a:gd name="T13" fmla="*/ 158 h 1164"/>
                <a:gd name="T14" fmla="*/ 2841 w 3212"/>
                <a:gd name="T15" fmla="*/ 210 h 1164"/>
                <a:gd name="T16" fmla="*/ 2958 w 3212"/>
                <a:gd name="T17" fmla="*/ 268 h 1164"/>
                <a:gd name="T18" fmla="*/ 3055 w 3212"/>
                <a:gd name="T19" fmla="*/ 331 h 1164"/>
                <a:gd name="T20" fmla="*/ 3130 w 3212"/>
                <a:gd name="T21" fmla="*/ 398 h 1164"/>
                <a:gd name="T22" fmla="*/ 3182 w 3212"/>
                <a:gd name="T23" fmla="*/ 469 h 1164"/>
                <a:gd name="T24" fmla="*/ 3209 w 3212"/>
                <a:gd name="T25" fmla="*/ 544 h 1164"/>
                <a:gd name="T26" fmla="*/ 3209 w 3212"/>
                <a:gd name="T27" fmla="*/ 620 h 1164"/>
                <a:gd name="T28" fmla="*/ 3182 w 3212"/>
                <a:gd name="T29" fmla="*/ 695 h 1164"/>
                <a:gd name="T30" fmla="*/ 3130 w 3212"/>
                <a:gd name="T31" fmla="*/ 766 h 1164"/>
                <a:gd name="T32" fmla="*/ 3055 w 3212"/>
                <a:gd name="T33" fmla="*/ 833 h 1164"/>
                <a:gd name="T34" fmla="*/ 2958 w 3212"/>
                <a:gd name="T35" fmla="*/ 896 h 1164"/>
                <a:gd name="T36" fmla="*/ 2841 w 3212"/>
                <a:gd name="T37" fmla="*/ 954 h 1164"/>
                <a:gd name="T38" fmla="*/ 2706 w 3212"/>
                <a:gd name="T39" fmla="*/ 1006 h 1164"/>
                <a:gd name="T40" fmla="*/ 2554 w 3212"/>
                <a:gd name="T41" fmla="*/ 1052 h 1164"/>
                <a:gd name="T42" fmla="*/ 2388 w 3212"/>
                <a:gd name="T43" fmla="*/ 1090 h 1164"/>
                <a:gd name="T44" fmla="*/ 2208 w 3212"/>
                <a:gd name="T45" fmla="*/ 1122 h 1164"/>
                <a:gd name="T46" fmla="*/ 2016 w 3212"/>
                <a:gd name="T47" fmla="*/ 1145 h 1164"/>
                <a:gd name="T48" fmla="*/ 1815 w 3212"/>
                <a:gd name="T49" fmla="*/ 1159 h 1164"/>
                <a:gd name="T50" fmla="*/ 1606 w 3212"/>
                <a:gd name="T51" fmla="*/ 1164 h 1164"/>
                <a:gd name="T52" fmla="*/ 1397 w 3212"/>
                <a:gd name="T53" fmla="*/ 1159 h 1164"/>
                <a:gd name="T54" fmla="*/ 1195 w 3212"/>
                <a:gd name="T55" fmla="*/ 1145 h 1164"/>
                <a:gd name="T56" fmla="*/ 1004 w 3212"/>
                <a:gd name="T57" fmla="*/ 1122 h 1164"/>
                <a:gd name="T58" fmla="*/ 824 w 3212"/>
                <a:gd name="T59" fmla="*/ 1090 h 1164"/>
                <a:gd name="T60" fmla="*/ 658 w 3212"/>
                <a:gd name="T61" fmla="*/ 1052 h 1164"/>
                <a:gd name="T62" fmla="*/ 506 w 3212"/>
                <a:gd name="T63" fmla="*/ 1006 h 1164"/>
                <a:gd name="T64" fmla="*/ 371 w 3212"/>
                <a:gd name="T65" fmla="*/ 954 h 1164"/>
                <a:gd name="T66" fmla="*/ 254 w 3212"/>
                <a:gd name="T67" fmla="*/ 896 h 1164"/>
                <a:gd name="T68" fmla="*/ 157 w 3212"/>
                <a:gd name="T69" fmla="*/ 833 h 1164"/>
                <a:gd name="T70" fmla="*/ 82 w 3212"/>
                <a:gd name="T71" fmla="*/ 766 h 1164"/>
                <a:gd name="T72" fmla="*/ 30 w 3212"/>
                <a:gd name="T73" fmla="*/ 695 h 1164"/>
                <a:gd name="T74" fmla="*/ 3 w 3212"/>
                <a:gd name="T75" fmla="*/ 620 h 1164"/>
                <a:gd name="T76" fmla="*/ 3 w 3212"/>
                <a:gd name="T77" fmla="*/ 544 h 1164"/>
                <a:gd name="T78" fmla="*/ 30 w 3212"/>
                <a:gd name="T79" fmla="*/ 469 h 1164"/>
                <a:gd name="T80" fmla="*/ 82 w 3212"/>
                <a:gd name="T81" fmla="*/ 398 h 1164"/>
                <a:gd name="T82" fmla="*/ 157 w 3212"/>
                <a:gd name="T83" fmla="*/ 331 h 1164"/>
                <a:gd name="T84" fmla="*/ 254 w 3212"/>
                <a:gd name="T85" fmla="*/ 268 h 1164"/>
                <a:gd name="T86" fmla="*/ 371 w 3212"/>
                <a:gd name="T87" fmla="*/ 210 h 1164"/>
                <a:gd name="T88" fmla="*/ 506 w 3212"/>
                <a:gd name="T89" fmla="*/ 158 h 1164"/>
                <a:gd name="T90" fmla="*/ 658 w 3212"/>
                <a:gd name="T91" fmla="*/ 112 h 1164"/>
                <a:gd name="T92" fmla="*/ 824 w 3212"/>
                <a:gd name="T93" fmla="*/ 74 h 1164"/>
                <a:gd name="T94" fmla="*/ 1004 w 3212"/>
                <a:gd name="T95" fmla="*/ 43 h 1164"/>
                <a:gd name="T96" fmla="*/ 1195 w 3212"/>
                <a:gd name="T97" fmla="*/ 19 h 1164"/>
                <a:gd name="T98" fmla="*/ 1397 w 3212"/>
                <a:gd name="T99" fmla="*/ 5 h 1164"/>
                <a:gd name="T100" fmla="*/ 1606 w 3212"/>
                <a:gd name="T101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12" h="1164">
                  <a:moveTo>
                    <a:pt x="1606" y="0"/>
                  </a:moveTo>
                  <a:lnTo>
                    <a:pt x="1606" y="0"/>
                  </a:lnTo>
                  <a:lnTo>
                    <a:pt x="1712" y="2"/>
                  </a:lnTo>
                  <a:lnTo>
                    <a:pt x="1815" y="5"/>
                  </a:lnTo>
                  <a:lnTo>
                    <a:pt x="1917" y="11"/>
                  </a:lnTo>
                  <a:lnTo>
                    <a:pt x="2016" y="19"/>
                  </a:lnTo>
                  <a:lnTo>
                    <a:pt x="2114" y="30"/>
                  </a:lnTo>
                  <a:lnTo>
                    <a:pt x="2208" y="43"/>
                  </a:lnTo>
                  <a:lnTo>
                    <a:pt x="2299" y="57"/>
                  </a:lnTo>
                  <a:lnTo>
                    <a:pt x="2388" y="74"/>
                  </a:lnTo>
                  <a:lnTo>
                    <a:pt x="2472" y="92"/>
                  </a:lnTo>
                  <a:lnTo>
                    <a:pt x="2554" y="112"/>
                  </a:lnTo>
                  <a:lnTo>
                    <a:pt x="2632" y="135"/>
                  </a:lnTo>
                  <a:lnTo>
                    <a:pt x="2706" y="158"/>
                  </a:lnTo>
                  <a:lnTo>
                    <a:pt x="2775" y="183"/>
                  </a:lnTo>
                  <a:lnTo>
                    <a:pt x="2841" y="210"/>
                  </a:lnTo>
                  <a:lnTo>
                    <a:pt x="2902" y="238"/>
                  </a:lnTo>
                  <a:lnTo>
                    <a:pt x="2958" y="268"/>
                  </a:lnTo>
                  <a:lnTo>
                    <a:pt x="3009" y="299"/>
                  </a:lnTo>
                  <a:lnTo>
                    <a:pt x="3055" y="331"/>
                  </a:lnTo>
                  <a:lnTo>
                    <a:pt x="3096" y="364"/>
                  </a:lnTo>
                  <a:lnTo>
                    <a:pt x="3130" y="398"/>
                  </a:lnTo>
                  <a:lnTo>
                    <a:pt x="3159" y="433"/>
                  </a:lnTo>
                  <a:lnTo>
                    <a:pt x="3182" y="469"/>
                  </a:lnTo>
                  <a:lnTo>
                    <a:pt x="3199" y="506"/>
                  </a:lnTo>
                  <a:lnTo>
                    <a:pt x="3209" y="544"/>
                  </a:lnTo>
                  <a:lnTo>
                    <a:pt x="3212" y="582"/>
                  </a:lnTo>
                  <a:lnTo>
                    <a:pt x="3209" y="620"/>
                  </a:lnTo>
                  <a:lnTo>
                    <a:pt x="3199" y="658"/>
                  </a:lnTo>
                  <a:lnTo>
                    <a:pt x="3182" y="695"/>
                  </a:lnTo>
                  <a:lnTo>
                    <a:pt x="3159" y="731"/>
                  </a:lnTo>
                  <a:lnTo>
                    <a:pt x="3130" y="766"/>
                  </a:lnTo>
                  <a:lnTo>
                    <a:pt x="3096" y="800"/>
                  </a:lnTo>
                  <a:lnTo>
                    <a:pt x="3055" y="833"/>
                  </a:lnTo>
                  <a:lnTo>
                    <a:pt x="3009" y="865"/>
                  </a:lnTo>
                  <a:lnTo>
                    <a:pt x="2958" y="896"/>
                  </a:lnTo>
                  <a:lnTo>
                    <a:pt x="2902" y="926"/>
                  </a:lnTo>
                  <a:lnTo>
                    <a:pt x="2841" y="954"/>
                  </a:lnTo>
                  <a:lnTo>
                    <a:pt x="2775" y="981"/>
                  </a:lnTo>
                  <a:lnTo>
                    <a:pt x="2706" y="1006"/>
                  </a:lnTo>
                  <a:lnTo>
                    <a:pt x="2632" y="1030"/>
                  </a:lnTo>
                  <a:lnTo>
                    <a:pt x="2554" y="1052"/>
                  </a:lnTo>
                  <a:lnTo>
                    <a:pt x="2472" y="1072"/>
                  </a:lnTo>
                  <a:lnTo>
                    <a:pt x="2388" y="1090"/>
                  </a:lnTo>
                  <a:lnTo>
                    <a:pt x="2299" y="1107"/>
                  </a:lnTo>
                  <a:lnTo>
                    <a:pt x="2208" y="1122"/>
                  </a:lnTo>
                  <a:lnTo>
                    <a:pt x="2114" y="1134"/>
                  </a:lnTo>
                  <a:lnTo>
                    <a:pt x="2016" y="1145"/>
                  </a:lnTo>
                  <a:lnTo>
                    <a:pt x="1917" y="1153"/>
                  </a:lnTo>
                  <a:lnTo>
                    <a:pt x="1815" y="1159"/>
                  </a:lnTo>
                  <a:lnTo>
                    <a:pt x="1712" y="1163"/>
                  </a:lnTo>
                  <a:lnTo>
                    <a:pt x="1606" y="1164"/>
                  </a:lnTo>
                  <a:lnTo>
                    <a:pt x="1500" y="1163"/>
                  </a:lnTo>
                  <a:lnTo>
                    <a:pt x="1397" y="1159"/>
                  </a:lnTo>
                  <a:lnTo>
                    <a:pt x="1295" y="1153"/>
                  </a:lnTo>
                  <a:lnTo>
                    <a:pt x="1195" y="1145"/>
                  </a:lnTo>
                  <a:lnTo>
                    <a:pt x="1098" y="1134"/>
                  </a:lnTo>
                  <a:lnTo>
                    <a:pt x="1004" y="1122"/>
                  </a:lnTo>
                  <a:lnTo>
                    <a:pt x="912" y="1107"/>
                  </a:lnTo>
                  <a:lnTo>
                    <a:pt x="824" y="1090"/>
                  </a:lnTo>
                  <a:lnTo>
                    <a:pt x="739" y="1072"/>
                  </a:lnTo>
                  <a:lnTo>
                    <a:pt x="658" y="1052"/>
                  </a:lnTo>
                  <a:lnTo>
                    <a:pt x="580" y="1030"/>
                  </a:lnTo>
                  <a:lnTo>
                    <a:pt x="506" y="1006"/>
                  </a:lnTo>
                  <a:lnTo>
                    <a:pt x="436" y="981"/>
                  </a:lnTo>
                  <a:lnTo>
                    <a:pt x="371" y="954"/>
                  </a:lnTo>
                  <a:lnTo>
                    <a:pt x="310" y="926"/>
                  </a:lnTo>
                  <a:lnTo>
                    <a:pt x="254" y="896"/>
                  </a:lnTo>
                  <a:lnTo>
                    <a:pt x="203" y="865"/>
                  </a:lnTo>
                  <a:lnTo>
                    <a:pt x="157" y="833"/>
                  </a:lnTo>
                  <a:lnTo>
                    <a:pt x="116" y="800"/>
                  </a:lnTo>
                  <a:lnTo>
                    <a:pt x="82" y="766"/>
                  </a:lnTo>
                  <a:lnTo>
                    <a:pt x="53" y="731"/>
                  </a:lnTo>
                  <a:lnTo>
                    <a:pt x="30" y="695"/>
                  </a:lnTo>
                  <a:lnTo>
                    <a:pt x="13" y="658"/>
                  </a:lnTo>
                  <a:lnTo>
                    <a:pt x="3" y="620"/>
                  </a:lnTo>
                  <a:lnTo>
                    <a:pt x="0" y="582"/>
                  </a:lnTo>
                  <a:lnTo>
                    <a:pt x="3" y="544"/>
                  </a:lnTo>
                  <a:lnTo>
                    <a:pt x="13" y="506"/>
                  </a:lnTo>
                  <a:lnTo>
                    <a:pt x="30" y="469"/>
                  </a:lnTo>
                  <a:lnTo>
                    <a:pt x="53" y="433"/>
                  </a:lnTo>
                  <a:lnTo>
                    <a:pt x="82" y="398"/>
                  </a:lnTo>
                  <a:lnTo>
                    <a:pt x="116" y="364"/>
                  </a:lnTo>
                  <a:lnTo>
                    <a:pt x="157" y="331"/>
                  </a:lnTo>
                  <a:lnTo>
                    <a:pt x="203" y="299"/>
                  </a:lnTo>
                  <a:lnTo>
                    <a:pt x="254" y="268"/>
                  </a:lnTo>
                  <a:lnTo>
                    <a:pt x="310" y="238"/>
                  </a:lnTo>
                  <a:lnTo>
                    <a:pt x="371" y="210"/>
                  </a:lnTo>
                  <a:lnTo>
                    <a:pt x="436" y="183"/>
                  </a:lnTo>
                  <a:lnTo>
                    <a:pt x="506" y="158"/>
                  </a:lnTo>
                  <a:lnTo>
                    <a:pt x="580" y="135"/>
                  </a:lnTo>
                  <a:lnTo>
                    <a:pt x="658" y="112"/>
                  </a:lnTo>
                  <a:lnTo>
                    <a:pt x="739" y="92"/>
                  </a:lnTo>
                  <a:lnTo>
                    <a:pt x="824" y="74"/>
                  </a:lnTo>
                  <a:lnTo>
                    <a:pt x="912" y="57"/>
                  </a:lnTo>
                  <a:lnTo>
                    <a:pt x="1004" y="43"/>
                  </a:lnTo>
                  <a:lnTo>
                    <a:pt x="1098" y="30"/>
                  </a:lnTo>
                  <a:lnTo>
                    <a:pt x="1195" y="19"/>
                  </a:lnTo>
                  <a:lnTo>
                    <a:pt x="1295" y="11"/>
                  </a:lnTo>
                  <a:lnTo>
                    <a:pt x="1397" y="5"/>
                  </a:lnTo>
                  <a:lnTo>
                    <a:pt x="1500" y="2"/>
                  </a:lnTo>
                  <a:lnTo>
                    <a:pt x="16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183"/>
            <p:cNvSpPr/>
            <p:nvPr/>
          </p:nvSpPr>
          <p:spPr bwMode="auto">
            <a:xfrm>
              <a:off x="10059988" y="2917825"/>
              <a:ext cx="463550" cy="93663"/>
            </a:xfrm>
            <a:custGeom>
              <a:avLst/>
              <a:gdLst>
                <a:gd name="T0" fmla="*/ 87 w 3212"/>
                <a:gd name="T1" fmla="*/ 40 h 648"/>
                <a:gd name="T2" fmla="*/ 256 w 3212"/>
                <a:gd name="T3" fmla="*/ 114 h 648"/>
                <a:gd name="T4" fmla="*/ 442 w 3212"/>
                <a:gd name="T5" fmla="*/ 179 h 648"/>
                <a:gd name="T6" fmla="*/ 647 w 3212"/>
                <a:gd name="T7" fmla="*/ 233 h 648"/>
                <a:gd name="T8" fmla="*/ 869 w 3212"/>
                <a:gd name="T9" fmla="*/ 277 h 648"/>
                <a:gd name="T10" fmla="*/ 1103 w 3212"/>
                <a:gd name="T11" fmla="*/ 310 h 648"/>
                <a:gd name="T12" fmla="*/ 1349 w 3212"/>
                <a:gd name="T13" fmla="*/ 330 h 648"/>
                <a:gd name="T14" fmla="*/ 1606 w 3212"/>
                <a:gd name="T15" fmla="*/ 338 h 648"/>
                <a:gd name="T16" fmla="*/ 1862 w 3212"/>
                <a:gd name="T17" fmla="*/ 330 h 648"/>
                <a:gd name="T18" fmla="*/ 2109 w 3212"/>
                <a:gd name="T19" fmla="*/ 310 h 648"/>
                <a:gd name="T20" fmla="*/ 2343 w 3212"/>
                <a:gd name="T21" fmla="*/ 277 h 648"/>
                <a:gd name="T22" fmla="*/ 2564 w 3212"/>
                <a:gd name="T23" fmla="*/ 233 h 648"/>
                <a:gd name="T24" fmla="*/ 2769 w 3212"/>
                <a:gd name="T25" fmla="*/ 179 h 648"/>
                <a:gd name="T26" fmla="*/ 2957 w 3212"/>
                <a:gd name="T27" fmla="*/ 114 h 648"/>
                <a:gd name="T28" fmla="*/ 3125 w 3212"/>
                <a:gd name="T29" fmla="*/ 40 h 648"/>
                <a:gd name="T30" fmla="*/ 3209 w 3212"/>
                <a:gd name="T31" fmla="*/ 33 h 648"/>
                <a:gd name="T32" fmla="*/ 3209 w 3212"/>
                <a:gd name="T33" fmla="*/ 104 h 648"/>
                <a:gd name="T34" fmla="*/ 3182 w 3212"/>
                <a:gd name="T35" fmla="*/ 179 h 648"/>
                <a:gd name="T36" fmla="*/ 3130 w 3212"/>
                <a:gd name="T37" fmla="*/ 250 h 648"/>
                <a:gd name="T38" fmla="*/ 3055 w 3212"/>
                <a:gd name="T39" fmla="*/ 317 h 648"/>
                <a:gd name="T40" fmla="*/ 2958 w 3212"/>
                <a:gd name="T41" fmla="*/ 381 h 648"/>
                <a:gd name="T42" fmla="*/ 2841 w 3212"/>
                <a:gd name="T43" fmla="*/ 439 h 648"/>
                <a:gd name="T44" fmla="*/ 2706 w 3212"/>
                <a:gd name="T45" fmla="*/ 491 h 648"/>
                <a:gd name="T46" fmla="*/ 2554 w 3212"/>
                <a:gd name="T47" fmla="*/ 536 h 648"/>
                <a:gd name="T48" fmla="*/ 2388 w 3212"/>
                <a:gd name="T49" fmla="*/ 575 h 648"/>
                <a:gd name="T50" fmla="*/ 2208 w 3212"/>
                <a:gd name="T51" fmla="*/ 606 h 648"/>
                <a:gd name="T52" fmla="*/ 2016 w 3212"/>
                <a:gd name="T53" fmla="*/ 629 h 648"/>
                <a:gd name="T54" fmla="*/ 1815 w 3212"/>
                <a:gd name="T55" fmla="*/ 644 h 648"/>
                <a:gd name="T56" fmla="*/ 1606 w 3212"/>
                <a:gd name="T57" fmla="*/ 648 h 648"/>
                <a:gd name="T58" fmla="*/ 1397 w 3212"/>
                <a:gd name="T59" fmla="*/ 644 h 648"/>
                <a:gd name="T60" fmla="*/ 1195 w 3212"/>
                <a:gd name="T61" fmla="*/ 629 h 648"/>
                <a:gd name="T62" fmla="*/ 1004 w 3212"/>
                <a:gd name="T63" fmla="*/ 606 h 648"/>
                <a:gd name="T64" fmla="*/ 824 w 3212"/>
                <a:gd name="T65" fmla="*/ 575 h 648"/>
                <a:gd name="T66" fmla="*/ 658 w 3212"/>
                <a:gd name="T67" fmla="*/ 536 h 648"/>
                <a:gd name="T68" fmla="*/ 506 w 3212"/>
                <a:gd name="T69" fmla="*/ 491 h 648"/>
                <a:gd name="T70" fmla="*/ 371 w 3212"/>
                <a:gd name="T71" fmla="*/ 439 h 648"/>
                <a:gd name="T72" fmla="*/ 254 w 3212"/>
                <a:gd name="T73" fmla="*/ 381 h 648"/>
                <a:gd name="T74" fmla="*/ 157 w 3212"/>
                <a:gd name="T75" fmla="*/ 317 h 648"/>
                <a:gd name="T76" fmla="*/ 82 w 3212"/>
                <a:gd name="T77" fmla="*/ 250 h 648"/>
                <a:gd name="T78" fmla="*/ 30 w 3212"/>
                <a:gd name="T79" fmla="*/ 179 h 648"/>
                <a:gd name="T80" fmla="*/ 3 w 3212"/>
                <a:gd name="T81" fmla="*/ 104 h 648"/>
                <a:gd name="T82" fmla="*/ 3 w 3212"/>
                <a:gd name="T83" fmla="*/ 33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8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9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6"/>
                  </a:lnTo>
                  <a:lnTo>
                    <a:pt x="1606" y="338"/>
                  </a:lnTo>
                  <a:lnTo>
                    <a:pt x="1735" y="336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9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9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50"/>
                  </a:lnTo>
                  <a:lnTo>
                    <a:pt x="2958" y="381"/>
                  </a:lnTo>
                  <a:lnTo>
                    <a:pt x="2902" y="410"/>
                  </a:lnTo>
                  <a:lnTo>
                    <a:pt x="2841" y="439"/>
                  </a:lnTo>
                  <a:lnTo>
                    <a:pt x="2775" y="465"/>
                  </a:lnTo>
                  <a:lnTo>
                    <a:pt x="2706" y="491"/>
                  </a:lnTo>
                  <a:lnTo>
                    <a:pt x="2632" y="514"/>
                  </a:lnTo>
                  <a:lnTo>
                    <a:pt x="2554" y="536"/>
                  </a:lnTo>
                  <a:lnTo>
                    <a:pt x="2472" y="557"/>
                  </a:lnTo>
                  <a:lnTo>
                    <a:pt x="2388" y="575"/>
                  </a:lnTo>
                  <a:lnTo>
                    <a:pt x="2299" y="592"/>
                  </a:lnTo>
                  <a:lnTo>
                    <a:pt x="2208" y="606"/>
                  </a:lnTo>
                  <a:lnTo>
                    <a:pt x="2114" y="619"/>
                  </a:lnTo>
                  <a:lnTo>
                    <a:pt x="2016" y="629"/>
                  </a:lnTo>
                  <a:lnTo>
                    <a:pt x="1917" y="638"/>
                  </a:lnTo>
                  <a:lnTo>
                    <a:pt x="1815" y="644"/>
                  </a:lnTo>
                  <a:lnTo>
                    <a:pt x="1712" y="647"/>
                  </a:lnTo>
                  <a:lnTo>
                    <a:pt x="1606" y="648"/>
                  </a:lnTo>
                  <a:lnTo>
                    <a:pt x="1500" y="647"/>
                  </a:lnTo>
                  <a:lnTo>
                    <a:pt x="1397" y="644"/>
                  </a:lnTo>
                  <a:lnTo>
                    <a:pt x="1295" y="638"/>
                  </a:lnTo>
                  <a:lnTo>
                    <a:pt x="1195" y="629"/>
                  </a:lnTo>
                  <a:lnTo>
                    <a:pt x="1098" y="619"/>
                  </a:lnTo>
                  <a:lnTo>
                    <a:pt x="1004" y="606"/>
                  </a:lnTo>
                  <a:lnTo>
                    <a:pt x="912" y="592"/>
                  </a:lnTo>
                  <a:lnTo>
                    <a:pt x="824" y="575"/>
                  </a:lnTo>
                  <a:lnTo>
                    <a:pt x="739" y="557"/>
                  </a:lnTo>
                  <a:lnTo>
                    <a:pt x="658" y="536"/>
                  </a:lnTo>
                  <a:lnTo>
                    <a:pt x="580" y="514"/>
                  </a:lnTo>
                  <a:lnTo>
                    <a:pt x="506" y="491"/>
                  </a:lnTo>
                  <a:lnTo>
                    <a:pt x="436" y="465"/>
                  </a:lnTo>
                  <a:lnTo>
                    <a:pt x="371" y="439"/>
                  </a:lnTo>
                  <a:lnTo>
                    <a:pt x="310" y="410"/>
                  </a:lnTo>
                  <a:lnTo>
                    <a:pt x="254" y="381"/>
                  </a:lnTo>
                  <a:lnTo>
                    <a:pt x="203" y="350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9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184"/>
            <p:cNvSpPr/>
            <p:nvPr/>
          </p:nvSpPr>
          <p:spPr bwMode="auto">
            <a:xfrm>
              <a:off x="10059988" y="2995613"/>
              <a:ext cx="463550" cy="93663"/>
            </a:xfrm>
            <a:custGeom>
              <a:avLst/>
              <a:gdLst>
                <a:gd name="T0" fmla="*/ 87 w 3212"/>
                <a:gd name="T1" fmla="*/ 40 h 647"/>
                <a:gd name="T2" fmla="*/ 256 w 3212"/>
                <a:gd name="T3" fmla="*/ 114 h 647"/>
                <a:gd name="T4" fmla="*/ 442 w 3212"/>
                <a:gd name="T5" fmla="*/ 178 h 647"/>
                <a:gd name="T6" fmla="*/ 647 w 3212"/>
                <a:gd name="T7" fmla="*/ 233 h 647"/>
                <a:gd name="T8" fmla="*/ 869 w 3212"/>
                <a:gd name="T9" fmla="*/ 277 h 647"/>
                <a:gd name="T10" fmla="*/ 1103 w 3212"/>
                <a:gd name="T11" fmla="*/ 310 h 647"/>
                <a:gd name="T12" fmla="*/ 1349 w 3212"/>
                <a:gd name="T13" fmla="*/ 330 h 647"/>
                <a:gd name="T14" fmla="*/ 1606 w 3212"/>
                <a:gd name="T15" fmla="*/ 337 h 647"/>
                <a:gd name="T16" fmla="*/ 1862 w 3212"/>
                <a:gd name="T17" fmla="*/ 330 h 647"/>
                <a:gd name="T18" fmla="*/ 2109 w 3212"/>
                <a:gd name="T19" fmla="*/ 310 h 647"/>
                <a:gd name="T20" fmla="*/ 2343 w 3212"/>
                <a:gd name="T21" fmla="*/ 277 h 647"/>
                <a:gd name="T22" fmla="*/ 2564 w 3212"/>
                <a:gd name="T23" fmla="*/ 233 h 647"/>
                <a:gd name="T24" fmla="*/ 2769 w 3212"/>
                <a:gd name="T25" fmla="*/ 178 h 647"/>
                <a:gd name="T26" fmla="*/ 2957 w 3212"/>
                <a:gd name="T27" fmla="*/ 114 h 647"/>
                <a:gd name="T28" fmla="*/ 3125 w 3212"/>
                <a:gd name="T29" fmla="*/ 40 h 647"/>
                <a:gd name="T30" fmla="*/ 3209 w 3212"/>
                <a:gd name="T31" fmla="*/ 33 h 647"/>
                <a:gd name="T32" fmla="*/ 3209 w 3212"/>
                <a:gd name="T33" fmla="*/ 104 h 647"/>
                <a:gd name="T34" fmla="*/ 3182 w 3212"/>
                <a:gd name="T35" fmla="*/ 178 h 647"/>
                <a:gd name="T36" fmla="*/ 3130 w 3212"/>
                <a:gd name="T37" fmla="*/ 250 h 647"/>
                <a:gd name="T38" fmla="*/ 3055 w 3212"/>
                <a:gd name="T39" fmla="*/ 317 h 647"/>
                <a:gd name="T40" fmla="*/ 2958 w 3212"/>
                <a:gd name="T41" fmla="*/ 380 h 647"/>
                <a:gd name="T42" fmla="*/ 2841 w 3212"/>
                <a:gd name="T43" fmla="*/ 438 h 647"/>
                <a:gd name="T44" fmla="*/ 2706 w 3212"/>
                <a:gd name="T45" fmla="*/ 490 h 647"/>
                <a:gd name="T46" fmla="*/ 2554 w 3212"/>
                <a:gd name="T47" fmla="*/ 535 h 647"/>
                <a:gd name="T48" fmla="*/ 2388 w 3212"/>
                <a:gd name="T49" fmla="*/ 574 h 647"/>
                <a:gd name="T50" fmla="*/ 2208 w 3212"/>
                <a:gd name="T51" fmla="*/ 605 h 647"/>
                <a:gd name="T52" fmla="*/ 2016 w 3212"/>
                <a:gd name="T53" fmla="*/ 628 h 647"/>
                <a:gd name="T54" fmla="*/ 1815 w 3212"/>
                <a:gd name="T55" fmla="*/ 643 h 647"/>
                <a:gd name="T56" fmla="*/ 1606 w 3212"/>
                <a:gd name="T57" fmla="*/ 647 h 647"/>
                <a:gd name="T58" fmla="*/ 1397 w 3212"/>
                <a:gd name="T59" fmla="*/ 643 h 647"/>
                <a:gd name="T60" fmla="*/ 1195 w 3212"/>
                <a:gd name="T61" fmla="*/ 628 h 647"/>
                <a:gd name="T62" fmla="*/ 1004 w 3212"/>
                <a:gd name="T63" fmla="*/ 605 h 647"/>
                <a:gd name="T64" fmla="*/ 824 w 3212"/>
                <a:gd name="T65" fmla="*/ 574 h 647"/>
                <a:gd name="T66" fmla="*/ 658 w 3212"/>
                <a:gd name="T67" fmla="*/ 535 h 647"/>
                <a:gd name="T68" fmla="*/ 506 w 3212"/>
                <a:gd name="T69" fmla="*/ 490 h 647"/>
                <a:gd name="T70" fmla="*/ 371 w 3212"/>
                <a:gd name="T71" fmla="*/ 438 h 647"/>
                <a:gd name="T72" fmla="*/ 254 w 3212"/>
                <a:gd name="T73" fmla="*/ 380 h 647"/>
                <a:gd name="T74" fmla="*/ 157 w 3212"/>
                <a:gd name="T75" fmla="*/ 317 h 647"/>
                <a:gd name="T76" fmla="*/ 82 w 3212"/>
                <a:gd name="T77" fmla="*/ 250 h 647"/>
                <a:gd name="T78" fmla="*/ 30 w 3212"/>
                <a:gd name="T79" fmla="*/ 178 h 647"/>
                <a:gd name="T80" fmla="*/ 3 w 3212"/>
                <a:gd name="T81" fmla="*/ 104 h 647"/>
                <a:gd name="T82" fmla="*/ 3 w 3212"/>
                <a:gd name="T83" fmla="*/ 33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7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8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49"/>
                  </a:lnTo>
                  <a:lnTo>
                    <a:pt x="2958" y="380"/>
                  </a:lnTo>
                  <a:lnTo>
                    <a:pt x="2902" y="409"/>
                  </a:lnTo>
                  <a:lnTo>
                    <a:pt x="2841" y="438"/>
                  </a:lnTo>
                  <a:lnTo>
                    <a:pt x="2775" y="464"/>
                  </a:lnTo>
                  <a:lnTo>
                    <a:pt x="2706" y="490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6"/>
                  </a:lnTo>
                  <a:lnTo>
                    <a:pt x="2388" y="574"/>
                  </a:lnTo>
                  <a:lnTo>
                    <a:pt x="2299" y="591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7"/>
                  </a:lnTo>
                  <a:lnTo>
                    <a:pt x="1815" y="643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3"/>
                  </a:lnTo>
                  <a:lnTo>
                    <a:pt x="1295" y="637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1"/>
                  </a:lnTo>
                  <a:lnTo>
                    <a:pt x="824" y="574"/>
                  </a:lnTo>
                  <a:lnTo>
                    <a:pt x="739" y="556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90"/>
                  </a:lnTo>
                  <a:lnTo>
                    <a:pt x="436" y="464"/>
                  </a:lnTo>
                  <a:lnTo>
                    <a:pt x="371" y="438"/>
                  </a:lnTo>
                  <a:lnTo>
                    <a:pt x="310" y="409"/>
                  </a:lnTo>
                  <a:lnTo>
                    <a:pt x="254" y="380"/>
                  </a:lnTo>
                  <a:lnTo>
                    <a:pt x="203" y="349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8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185"/>
            <p:cNvSpPr/>
            <p:nvPr/>
          </p:nvSpPr>
          <p:spPr bwMode="auto">
            <a:xfrm>
              <a:off x="10059988" y="3074988"/>
              <a:ext cx="463550" cy="92075"/>
            </a:xfrm>
            <a:custGeom>
              <a:avLst/>
              <a:gdLst>
                <a:gd name="T0" fmla="*/ 87 w 3212"/>
                <a:gd name="T1" fmla="*/ 40 h 647"/>
                <a:gd name="T2" fmla="*/ 256 w 3212"/>
                <a:gd name="T3" fmla="*/ 113 h 647"/>
                <a:gd name="T4" fmla="*/ 442 w 3212"/>
                <a:gd name="T5" fmla="*/ 178 h 647"/>
                <a:gd name="T6" fmla="*/ 647 w 3212"/>
                <a:gd name="T7" fmla="*/ 233 h 647"/>
                <a:gd name="T8" fmla="*/ 869 w 3212"/>
                <a:gd name="T9" fmla="*/ 277 h 647"/>
                <a:gd name="T10" fmla="*/ 1103 w 3212"/>
                <a:gd name="T11" fmla="*/ 310 h 647"/>
                <a:gd name="T12" fmla="*/ 1349 w 3212"/>
                <a:gd name="T13" fmla="*/ 330 h 647"/>
                <a:gd name="T14" fmla="*/ 1606 w 3212"/>
                <a:gd name="T15" fmla="*/ 337 h 647"/>
                <a:gd name="T16" fmla="*/ 1862 w 3212"/>
                <a:gd name="T17" fmla="*/ 330 h 647"/>
                <a:gd name="T18" fmla="*/ 2109 w 3212"/>
                <a:gd name="T19" fmla="*/ 310 h 647"/>
                <a:gd name="T20" fmla="*/ 2343 w 3212"/>
                <a:gd name="T21" fmla="*/ 277 h 647"/>
                <a:gd name="T22" fmla="*/ 2564 w 3212"/>
                <a:gd name="T23" fmla="*/ 233 h 647"/>
                <a:gd name="T24" fmla="*/ 2769 w 3212"/>
                <a:gd name="T25" fmla="*/ 178 h 647"/>
                <a:gd name="T26" fmla="*/ 2957 w 3212"/>
                <a:gd name="T27" fmla="*/ 113 h 647"/>
                <a:gd name="T28" fmla="*/ 3125 w 3212"/>
                <a:gd name="T29" fmla="*/ 40 h 647"/>
                <a:gd name="T30" fmla="*/ 3209 w 3212"/>
                <a:gd name="T31" fmla="*/ 32 h 647"/>
                <a:gd name="T32" fmla="*/ 3209 w 3212"/>
                <a:gd name="T33" fmla="*/ 103 h 647"/>
                <a:gd name="T34" fmla="*/ 3182 w 3212"/>
                <a:gd name="T35" fmla="*/ 178 h 647"/>
                <a:gd name="T36" fmla="*/ 3130 w 3212"/>
                <a:gd name="T37" fmla="*/ 249 h 647"/>
                <a:gd name="T38" fmla="*/ 3055 w 3212"/>
                <a:gd name="T39" fmla="*/ 316 h 647"/>
                <a:gd name="T40" fmla="*/ 2958 w 3212"/>
                <a:gd name="T41" fmla="*/ 379 h 647"/>
                <a:gd name="T42" fmla="*/ 2841 w 3212"/>
                <a:gd name="T43" fmla="*/ 437 h 647"/>
                <a:gd name="T44" fmla="*/ 2706 w 3212"/>
                <a:gd name="T45" fmla="*/ 489 h 647"/>
                <a:gd name="T46" fmla="*/ 2554 w 3212"/>
                <a:gd name="T47" fmla="*/ 535 h 647"/>
                <a:gd name="T48" fmla="*/ 2388 w 3212"/>
                <a:gd name="T49" fmla="*/ 574 h 647"/>
                <a:gd name="T50" fmla="*/ 2208 w 3212"/>
                <a:gd name="T51" fmla="*/ 605 h 647"/>
                <a:gd name="T52" fmla="*/ 2016 w 3212"/>
                <a:gd name="T53" fmla="*/ 628 h 647"/>
                <a:gd name="T54" fmla="*/ 1815 w 3212"/>
                <a:gd name="T55" fmla="*/ 642 h 647"/>
                <a:gd name="T56" fmla="*/ 1606 w 3212"/>
                <a:gd name="T57" fmla="*/ 647 h 647"/>
                <a:gd name="T58" fmla="*/ 1397 w 3212"/>
                <a:gd name="T59" fmla="*/ 642 h 647"/>
                <a:gd name="T60" fmla="*/ 1195 w 3212"/>
                <a:gd name="T61" fmla="*/ 628 h 647"/>
                <a:gd name="T62" fmla="*/ 1004 w 3212"/>
                <a:gd name="T63" fmla="*/ 605 h 647"/>
                <a:gd name="T64" fmla="*/ 824 w 3212"/>
                <a:gd name="T65" fmla="*/ 574 h 647"/>
                <a:gd name="T66" fmla="*/ 658 w 3212"/>
                <a:gd name="T67" fmla="*/ 535 h 647"/>
                <a:gd name="T68" fmla="*/ 506 w 3212"/>
                <a:gd name="T69" fmla="*/ 489 h 647"/>
                <a:gd name="T70" fmla="*/ 371 w 3212"/>
                <a:gd name="T71" fmla="*/ 437 h 647"/>
                <a:gd name="T72" fmla="*/ 254 w 3212"/>
                <a:gd name="T73" fmla="*/ 379 h 647"/>
                <a:gd name="T74" fmla="*/ 157 w 3212"/>
                <a:gd name="T75" fmla="*/ 316 h 647"/>
                <a:gd name="T76" fmla="*/ 82 w 3212"/>
                <a:gd name="T77" fmla="*/ 249 h 647"/>
                <a:gd name="T78" fmla="*/ 30 w 3212"/>
                <a:gd name="T79" fmla="*/ 178 h 647"/>
                <a:gd name="T80" fmla="*/ 3 w 3212"/>
                <a:gd name="T81" fmla="*/ 103 h 647"/>
                <a:gd name="T82" fmla="*/ 3 w 3212"/>
                <a:gd name="T83" fmla="*/ 32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7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3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3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2"/>
                  </a:lnTo>
                  <a:lnTo>
                    <a:pt x="3212" y="65"/>
                  </a:lnTo>
                  <a:lnTo>
                    <a:pt x="3209" y="103"/>
                  </a:lnTo>
                  <a:lnTo>
                    <a:pt x="3199" y="141"/>
                  </a:lnTo>
                  <a:lnTo>
                    <a:pt x="3182" y="178"/>
                  </a:lnTo>
                  <a:lnTo>
                    <a:pt x="3159" y="214"/>
                  </a:lnTo>
                  <a:lnTo>
                    <a:pt x="3130" y="249"/>
                  </a:lnTo>
                  <a:lnTo>
                    <a:pt x="3096" y="283"/>
                  </a:lnTo>
                  <a:lnTo>
                    <a:pt x="3055" y="316"/>
                  </a:lnTo>
                  <a:lnTo>
                    <a:pt x="3009" y="348"/>
                  </a:lnTo>
                  <a:lnTo>
                    <a:pt x="2958" y="379"/>
                  </a:lnTo>
                  <a:lnTo>
                    <a:pt x="2902" y="409"/>
                  </a:lnTo>
                  <a:lnTo>
                    <a:pt x="2841" y="437"/>
                  </a:lnTo>
                  <a:lnTo>
                    <a:pt x="2775" y="464"/>
                  </a:lnTo>
                  <a:lnTo>
                    <a:pt x="2706" y="489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5"/>
                  </a:lnTo>
                  <a:lnTo>
                    <a:pt x="2388" y="574"/>
                  </a:lnTo>
                  <a:lnTo>
                    <a:pt x="2299" y="590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6"/>
                  </a:lnTo>
                  <a:lnTo>
                    <a:pt x="1815" y="642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2"/>
                  </a:lnTo>
                  <a:lnTo>
                    <a:pt x="1295" y="636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0"/>
                  </a:lnTo>
                  <a:lnTo>
                    <a:pt x="824" y="574"/>
                  </a:lnTo>
                  <a:lnTo>
                    <a:pt x="739" y="555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89"/>
                  </a:lnTo>
                  <a:lnTo>
                    <a:pt x="436" y="464"/>
                  </a:lnTo>
                  <a:lnTo>
                    <a:pt x="371" y="437"/>
                  </a:lnTo>
                  <a:lnTo>
                    <a:pt x="310" y="409"/>
                  </a:lnTo>
                  <a:lnTo>
                    <a:pt x="254" y="379"/>
                  </a:lnTo>
                  <a:lnTo>
                    <a:pt x="203" y="348"/>
                  </a:lnTo>
                  <a:lnTo>
                    <a:pt x="157" y="316"/>
                  </a:lnTo>
                  <a:lnTo>
                    <a:pt x="116" y="283"/>
                  </a:lnTo>
                  <a:lnTo>
                    <a:pt x="82" y="249"/>
                  </a:lnTo>
                  <a:lnTo>
                    <a:pt x="53" y="214"/>
                  </a:lnTo>
                  <a:lnTo>
                    <a:pt x="30" y="178"/>
                  </a:lnTo>
                  <a:lnTo>
                    <a:pt x="13" y="141"/>
                  </a:lnTo>
                  <a:lnTo>
                    <a:pt x="3" y="103"/>
                  </a:lnTo>
                  <a:lnTo>
                    <a:pt x="0" y="65"/>
                  </a:lnTo>
                  <a:lnTo>
                    <a:pt x="3" y="3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placeholder_286118"/>
          <p:cNvSpPr>
            <a:spLocks noChangeAspect="1"/>
          </p:cNvSpPr>
          <p:nvPr/>
        </p:nvSpPr>
        <p:spPr bwMode="auto">
          <a:xfrm>
            <a:off x="7770076" y="2934103"/>
            <a:ext cx="376230" cy="441375"/>
          </a:xfrm>
          <a:custGeom>
            <a:avLst/>
            <a:gdLst>
              <a:gd name="T0" fmla="*/ 4448 w 5811"/>
              <a:gd name="T1" fmla="*/ 4374 h 6827"/>
              <a:gd name="T2" fmla="*/ 4640 w 5811"/>
              <a:gd name="T3" fmla="*/ 4074 h 6827"/>
              <a:gd name="T4" fmla="*/ 5160 w 5811"/>
              <a:gd name="T5" fmla="*/ 2255 h 6827"/>
              <a:gd name="T6" fmla="*/ 2905 w 5811"/>
              <a:gd name="T7" fmla="*/ 0 h 6827"/>
              <a:gd name="T8" fmla="*/ 650 w 5811"/>
              <a:gd name="T9" fmla="*/ 2255 h 6827"/>
              <a:gd name="T10" fmla="*/ 1363 w 5811"/>
              <a:gd name="T11" fmla="*/ 4373 h 6827"/>
              <a:gd name="T12" fmla="*/ 0 w 5811"/>
              <a:gd name="T13" fmla="*/ 5506 h 6827"/>
              <a:gd name="T14" fmla="*/ 939 w 5811"/>
              <a:gd name="T15" fmla="*/ 6498 h 6827"/>
              <a:gd name="T16" fmla="*/ 2905 w 5811"/>
              <a:gd name="T17" fmla="*/ 6827 h 6827"/>
              <a:gd name="T18" fmla="*/ 4871 w 5811"/>
              <a:gd name="T19" fmla="*/ 6498 h 6827"/>
              <a:gd name="T20" fmla="*/ 5811 w 5811"/>
              <a:gd name="T21" fmla="*/ 5506 h 6827"/>
              <a:gd name="T22" fmla="*/ 4448 w 5811"/>
              <a:gd name="T23" fmla="*/ 4374 h 6827"/>
              <a:gd name="T24" fmla="*/ 2905 w 5811"/>
              <a:gd name="T25" fmla="*/ 1551 h 6827"/>
              <a:gd name="T26" fmla="*/ 3610 w 5811"/>
              <a:gd name="T27" fmla="*/ 2255 h 6827"/>
              <a:gd name="T28" fmla="*/ 2905 w 5811"/>
              <a:gd name="T29" fmla="*/ 2960 h 6827"/>
              <a:gd name="T30" fmla="*/ 2201 w 5811"/>
              <a:gd name="T31" fmla="*/ 2255 h 6827"/>
              <a:gd name="T32" fmla="*/ 2905 w 5811"/>
              <a:gd name="T33" fmla="*/ 1551 h 6827"/>
              <a:gd name="T34" fmla="*/ 4675 w 5811"/>
              <a:gd name="T35" fmla="*/ 6008 h 6827"/>
              <a:gd name="T36" fmla="*/ 2905 w 5811"/>
              <a:gd name="T37" fmla="*/ 6298 h 6827"/>
              <a:gd name="T38" fmla="*/ 1136 w 5811"/>
              <a:gd name="T39" fmla="*/ 6008 h 6827"/>
              <a:gd name="T40" fmla="*/ 528 w 5811"/>
              <a:gd name="T41" fmla="*/ 5506 h 6827"/>
              <a:gd name="T42" fmla="*/ 1719 w 5811"/>
              <a:gd name="T43" fmla="*/ 4831 h 6827"/>
              <a:gd name="T44" fmla="*/ 2761 w 5811"/>
              <a:gd name="T45" fmla="*/ 5768 h 6827"/>
              <a:gd name="T46" fmla="*/ 2905 w 5811"/>
              <a:gd name="T47" fmla="*/ 5812 h 6827"/>
              <a:gd name="T48" fmla="*/ 3050 w 5811"/>
              <a:gd name="T49" fmla="*/ 5768 h 6827"/>
              <a:gd name="T50" fmla="*/ 3666 w 5811"/>
              <a:gd name="T51" fmla="*/ 5270 h 6827"/>
              <a:gd name="T52" fmla="*/ 4092 w 5811"/>
              <a:gd name="T53" fmla="*/ 4831 h 6827"/>
              <a:gd name="T54" fmla="*/ 5283 w 5811"/>
              <a:gd name="T55" fmla="*/ 5506 h 6827"/>
              <a:gd name="T56" fmla="*/ 4675 w 5811"/>
              <a:gd name="T57" fmla="*/ 6008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811" h="6827">
                <a:moveTo>
                  <a:pt x="4448" y="4374"/>
                </a:moveTo>
                <a:cubicBezTo>
                  <a:pt x="4517" y="4275"/>
                  <a:pt x="4581" y="4175"/>
                  <a:pt x="4640" y="4074"/>
                </a:cubicBezTo>
                <a:cubicBezTo>
                  <a:pt x="4985" y="3483"/>
                  <a:pt x="5160" y="2871"/>
                  <a:pt x="5160" y="2255"/>
                </a:cubicBezTo>
                <a:cubicBezTo>
                  <a:pt x="5160" y="1012"/>
                  <a:pt x="4149" y="0"/>
                  <a:pt x="2905" y="0"/>
                </a:cubicBezTo>
                <a:cubicBezTo>
                  <a:pt x="1662" y="0"/>
                  <a:pt x="650" y="1012"/>
                  <a:pt x="650" y="2255"/>
                </a:cubicBezTo>
                <a:cubicBezTo>
                  <a:pt x="650" y="2973"/>
                  <a:pt x="895" y="3696"/>
                  <a:pt x="1363" y="4373"/>
                </a:cubicBezTo>
                <a:cubicBezTo>
                  <a:pt x="501" y="4604"/>
                  <a:pt x="0" y="5014"/>
                  <a:pt x="0" y="5506"/>
                </a:cubicBezTo>
                <a:cubicBezTo>
                  <a:pt x="0" y="5903"/>
                  <a:pt x="333" y="6256"/>
                  <a:pt x="939" y="6498"/>
                </a:cubicBezTo>
                <a:cubicBezTo>
                  <a:pt x="1469" y="6710"/>
                  <a:pt x="2167" y="6827"/>
                  <a:pt x="2905" y="6827"/>
                </a:cubicBezTo>
                <a:cubicBezTo>
                  <a:pt x="3644" y="6827"/>
                  <a:pt x="4342" y="6710"/>
                  <a:pt x="4871" y="6498"/>
                </a:cubicBezTo>
                <a:cubicBezTo>
                  <a:pt x="5477" y="6256"/>
                  <a:pt x="5811" y="5903"/>
                  <a:pt x="5811" y="5506"/>
                </a:cubicBezTo>
                <a:cubicBezTo>
                  <a:pt x="5811" y="5014"/>
                  <a:pt x="5310" y="4604"/>
                  <a:pt x="4448" y="4374"/>
                </a:cubicBezTo>
                <a:close/>
                <a:moveTo>
                  <a:pt x="2905" y="1551"/>
                </a:moveTo>
                <a:cubicBezTo>
                  <a:pt x="3294" y="1551"/>
                  <a:pt x="3610" y="1866"/>
                  <a:pt x="3610" y="2255"/>
                </a:cubicBezTo>
                <a:cubicBezTo>
                  <a:pt x="3610" y="2644"/>
                  <a:pt x="3294" y="2960"/>
                  <a:pt x="2905" y="2960"/>
                </a:cubicBezTo>
                <a:cubicBezTo>
                  <a:pt x="2516" y="2960"/>
                  <a:pt x="2201" y="2644"/>
                  <a:pt x="2201" y="2255"/>
                </a:cubicBezTo>
                <a:cubicBezTo>
                  <a:pt x="2201" y="1866"/>
                  <a:pt x="2516" y="1551"/>
                  <a:pt x="2905" y="1551"/>
                </a:cubicBezTo>
                <a:close/>
                <a:moveTo>
                  <a:pt x="4675" y="6008"/>
                </a:moveTo>
                <a:cubicBezTo>
                  <a:pt x="4207" y="6195"/>
                  <a:pt x="3578" y="6298"/>
                  <a:pt x="2905" y="6298"/>
                </a:cubicBezTo>
                <a:cubicBezTo>
                  <a:pt x="2233" y="6298"/>
                  <a:pt x="1604" y="6195"/>
                  <a:pt x="1136" y="6008"/>
                </a:cubicBezTo>
                <a:cubicBezTo>
                  <a:pt x="766" y="5860"/>
                  <a:pt x="528" y="5663"/>
                  <a:pt x="528" y="5506"/>
                </a:cubicBezTo>
                <a:cubicBezTo>
                  <a:pt x="528" y="5295"/>
                  <a:pt x="944" y="4996"/>
                  <a:pt x="1719" y="4831"/>
                </a:cubicBezTo>
                <a:cubicBezTo>
                  <a:pt x="2232" y="5420"/>
                  <a:pt x="2739" y="5754"/>
                  <a:pt x="2761" y="5768"/>
                </a:cubicBezTo>
                <a:cubicBezTo>
                  <a:pt x="2805" y="5797"/>
                  <a:pt x="2855" y="5812"/>
                  <a:pt x="2905" y="5812"/>
                </a:cubicBezTo>
                <a:cubicBezTo>
                  <a:pt x="2956" y="5812"/>
                  <a:pt x="3006" y="5797"/>
                  <a:pt x="3050" y="5768"/>
                </a:cubicBezTo>
                <a:cubicBezTo>
                  <a:pt x="3061" y="5761"/>
                  <a:pt x="3327" y="5586"/>
                  <a:pt x="3666" y="5270"/>
                </a:cubicBezTo>
                <a:cubicBezTo>
                  <a:pt x="3819" y="5128"/>
                  <a:pt x="3961" y="4982"/>
                  <a:pt x="4092" y="4831"/>
                </a:cubicBezTo>
                <a:cubicBezTo>
                  <a:pt x="4866" y="4997"/>
                  <a:pt x="5283" y="5295"/>
                  <a:pt x="5283" y="5506"/>
                </a:cubicBezTo>
                <a:cubicBezTo>
                  <a:pt x="5283" y="5663"/>
                  <a:pt x="5044" y="5860"/>
                  <a:pt x="4675" y="60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pSp>
        <p:nvGrpSpPr>
          <p:cNvPr id="52" name="Group 51"/>
          <p:cNvGrpSpPr/>
          <p:nvPr/>
        </p:nvGrpSpPr>
        <p:grpSpPr>
          <a:xfrm>
            <a:off x="7748842" y="4679337"/>
            <a:ext cx="411586" cy="355965"/>
            <a:chOff x="2084388" y="3051175"/>
            <a:chExt cx="293688" cy="254001"/>
          </a:xfrm>
          <a:solidFill>
            <a:schemeClr val="bg1"/>
          </a:solidFill>
        </p:grpSpPr>
        <p:sp>
          <p:nvSpPr>
            <p:cNvPr id="53" name="Freeform 154"/>
            <p:cNvSpPr/>
            <p:nvPr/>
          </p:nvSpPr>
          <p:spPr bwMode="auto">
            <a:xfrm>
              <a:off x="2084388" y="3106738"/>
              <a:ext cx="36513" cy="198438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65"/>
                </a:cxn>
                <a:cxn ang="0">
                  <a:pos x="14" y="79"/>
                </a:cxn>
                <a:cxn ang="0">
                  <a:pos x="14" y="0"/>
                </a:cxn>
                <a:cxn ang="0">
                  <a:pos x="0" y="14"/>
                </a:cxn>
              </a:cxnLst>
              <a:rect l="0" t="0" r="r" b="b"/>
              <a:pathLst>
                <a:path w="14" h="79">
                  <a:moveTo>
                    <a:pt x="0" y="14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73"/>
                    <a:pt x="6" y="79"/>
                    <a:pt x="14" y="7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55"/>
            <p:cNvSpPr>
              <a:spLocks noEditPoints="1"/>
            </p:cNvSpPr>
            <p:nvPr/>
          </p:nvSpPr>
          <p:spPr bwMode="auto">
            <a:xfrm>
              <a:off x="2139951" y="3051175"/>
              <a:ext cx="182563" cy="254000"/>
            </a:xfrm>
            <a:custGeom>
              <a:avLst/>
              <a:gdLst/>
              <a:ahLst/>
              <a:cxnLst>
                <a:cxn ang="0">
                  <a:pos x="58" y="7"/>
                </a:cxn>
                <a:cxn ang="0">
                  <a:pos x="50" y="0"/>
                </a:cxn>
                <a:cxn ang="0">
                  <a:pos x="21" y="0"/>
                </a:cxn>
                <a:cxn ang="0">
                  <a:pos x="14" y="7"/>
                </a:cxn>
                <a:cxn ang="0">
                  <a:pos x="14" y="22"/>
                </a:cxn>
                <a:cxn ang="0">
                  <a:pos x="0" y="22"/>
                </a:cxn>
                <a:cxn ang="0">
                  <a:pos x="0" y="101"/>
                </a:cxn>
                <a:cxn ang="0">
                  <a:pos x="72" y="101"/>
                </a:cxn>
                <a:cxn ang="0">
                  <a:pos x="72" y="22"/>
                </a:cxn>
                <a:cxn ang="0">
                  <a:pos x="58" y="22"/>
                </a:cxn>
                <a:cxn ang="0">
                  <a:pos x="58" y="7"/>
                </a:cxn>
                <a:cxn ang="0">
                  <a:pos x="50" y="22"/>
                </a:cxn>
                <a:cxn ang="0">
                  <a:pos x="21" y="22"/>
                </a:cxn>
                <a:cxn ang="0">
                  <a:pos x="21" y="7"/>
                </a:cxn>
                <a:cxn ang="0">
                  <a:pos x="50" y="7"/>
                </a:cxn>
                <a:cxn ang="0">
                  <a:pos x="50" y="22"/>
                </a:cxn>
              </a:cxnLst>
              <a:rect l="0" t="0" r="r" b="b"/>
              <a:pathLst>
                <a:path w="72" h="101">
                  <a:moveTo>
                    <a:pt x="58" y="7"/>
                  </a:moveTo>
                  <a:cubicBezTo>
                    <a:pt x="58" y="3"/>
                    <a:pt x="54" y="0"/>
                    <a:pt x="5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7" y="0"/>
                    <a:pt x="14" y="3"/>
                    <a:pt x="14" y="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58" y="22"/>
                    <a:pt x="58" y="22"/>
                    <a:pt x="58" y="22"/>
                  </a:cubicBezTo>
                  <a:lnTo>
                    <a:pt x="58" y="7"/>
                  </a:lnTo>
                  <a:close/>
                  <a:moveTo>
                    <a:pt x="50" y="22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50" y="7"/>
                    <a:pt x="50" y="7"/>
                    <a:pt x="50" y="7"/>
                  </a:cubicBezTo>
                  <a:lnTo>
                    <a:pt x="5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56"/>
            <p:cNvSpPr/>
            <p:nvPr/>
          </p:nvSpPr>
          <p:spPr bwMode="auto">
            <a:xfrm>
              <a:off x="2339976" y="3106738"/>
              <a:ext cx="38100" cy="198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"/>
                </a:cxn>
                <a:cxn ang="0">
                  <a:pos x="15" y="65"/>
                </a:cxn>
                <a:cxn ang="0">
                  <a:pos x="15" y="14"/>
                </a:cxn>
                <a:cxn ang="0">
                  <a:pos x="0" y="0"/>
                </a:cxn>
              </a:cxnLst>
              <a:rect l="0" t="0" r="r" b="b"/>
              <a:pathLst>
                <a:path w="1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8" y="79"/>
                    <a:pt x="15" y="73"/>
                    <a:pt x="15" y="6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6"/>
                    <a:pt x="8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4615815" y="483235"/>
            <a:ext cx="7610475" cy="76200"/>
          </a:xfrm>
          <a:prstGeom prst="rect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0" y="199677"/>
            <a:ext cx="2382510" cy="64458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50510" y="2816860"/>
            <a:ext cx="18351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  <a:latin typeface="方正姚体" panose="02010601030101010101" charset="-122"/>
                <a:ea typeface="方正姚体" panose="02010601030101010101" charset="-122"/>
              </a:rPr>
              <a:t>过娱乐化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96230" y="3535680"/>
            <a:ext cx="1939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 b="1">
                <a:solidFill>
                  <a:srgbClr val="FF0000"/>
                </a:solidFill>
                <a:latin typeface="方正姚体" panose="02010601030101010101" charset="-122"/>
                <a:ea typeface="方正姚体" panose="02010601030101010101" charset="-122"/>
              </a:rPr>
              <a:t>过社交化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96230" y="4254500"/>
            <a:ext cx="18243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FF0000"/>
                </a:solidFill>
                <a:latin typeface="方正姚体" panose="02010601030101010101" charset="-122"/>
                <a:ea typeface="方正姚体" panose="02010601030101010101" charset="-122"/>
              </a:rPr>
              <a:t>功能单一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81380" y="1126490"/>
            <a:ext cx="31972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ln>
                  <a:solidFill>
                    <a:sysClr val="windowText" lastClr="00000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同类产品分析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36"/>
          <a:stretch>
            <a:fillRect/>
          </a:stretch>
        </p:blipFill>
        <p:spPr>
          <a:xfrm>
            <a:off x="1010653" y="1050524"/>
            <a:ext cx="4523874" cy="47569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10653" y="3661043"/>
            <a:ext cx="4523874" cy="2146433"/>
          </a:xfrm>
          <a:prstGeom prst="rect">
            <a:avLst/>
          </a:prstGeom>
          <a:solidFill>
            <a:srgbClr val="00375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1"/>
          <p:cNvSpPr txBox="1">
            <a:spLocks noChangeArrowheads="1"/>
          </p:cNvSpPr>
          <p:nvPr/>
        </p:nvSpPr>
        <p:spPr bwMode="auto">
          <a:xfrm flipH="1">
            <a:off x="1522070" y="4005883"/>
            <a:ext cx="3502284" cy="101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方正粗黑宋简体" panose="02000000000000000000" charset="-122"/>
                <a:ea typeface="方正粗黑宋简体" panose="02000000000000000000" charset="-122"/>
                <a:cs typeface="+mn-ea"/>
                <a:sym typeface="+mn-lt"/>
              </a:rPr>
              <a:t>目标群体</a:t>
            </a:r>
          </a:p>
        </p:txBody>
      </p:sp>
      <p:sp>
        <p:nvSpPr>
          <p:cNvPr id="9" name="1"/>
          <p:cNvSpPr txBox="1">
            <a:spLocks noChangeArrowheads="1"/>
          </p:cNvSpPr>
          <p:nvPr/>
        </p:nvSpPr>
        <p:spPr bwMode="auto">
          <a:xfrm>
            <a:off x="6919214" y="2506016"/>
            <a:ext cx="4359589" cy="184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  </a:t>
            </a:r>
            <a:r>
              <a:rPr lang="en-US" altLang="zh-CN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针对群体是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大学生和工作白领，年龄段主要分布在20岁以上，或少部分中学生在寒暑假会使用。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    </a:t>
            </a:r>
            <a:endParaRPr lang="zh-CN" altLang="en-US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15815" y="483235"/>
            <a:ext cx="7610475" cy="76200"/>
          </a:xfrm>
          <a:prstGeom prst="rect">
            <a:avLst/>
          </a:prstGeom>
          <a:solidFill>
            <a:srgbClr val="0037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0" y="237142"/>
            <a:ext cx="2382510" cy="644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1059</Words>
  <Application>Microsoft Office PowerPoint</Application>
  <PresentationFormat>自定义</PresentationFormat>
  <Paragraphs>113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BMI</dc:creator>
  <cp:lastModifiedBy>Bukimi</cp:lastModifiedBy>
  <cp:revision>87</cp:revision>
  <dcterms:created xsi:type="dcterms:W3CDTF">2020-04-10T03:38:00Z</dcterms:created>
  <dcterms:modified xsi:type="dcterms:W3CDTF">2021-10-22T00:37:33Z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5A9577E2831B45038D045B5FDA1240CD</vt:lpwstr>
  </property>
  <property fmtid="{D5CDD505-2E9C-101B-9397-08002B2CF9AE}" pid="3" name="KSOProductBuildVer">
    <vt:lpwstr>2052-11.1.0.10938</vt:lpwstr>
  </property>
</Properties>
</file>